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Source Sans Pr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4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40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SourceSansPr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SourceSansPro-italic.fntdata"/><Relationship Id="rId14" Type="http://schemas.openxmlformats.org/officeDocument/2006/relationships/slide" Target="slides/slide9.xml"/><Relationship Id="rId36" Type="http://schemas.openxmlformats.org/officeDocument/2006/relationships/font" Target="fonts/SourceSansPr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SourceSansPr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ANA</a:t>
            </a:r>
            <a:endParaRPr b="1"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663a3dea7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663a3dea7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latin typeface="Source Sans Pro"/>
                <a:ea typeface="Source Sans Pro"/>
                <a:cs typeface="Source Sans Pro"/>
                <a:sym typeface="Source Sans Pro"/>
              </a:rPr>
              <a:t>ANA</a:t>
            </a:r>
            <a:endParaRPr b="1" sz="1400">
              <a:latin typeface="Source Sans Pro"/>
              <a:ea typeface="Source Sans Pro"/>
              <a:cs typeface="Source Sans Pro"/>
              <a:sym typeface="Source Sans Pro"/>
            </a:endParaRPr>
          </a:p>
          <a:p>
            <a:pPr indent="-304800" lvl="0" marL="457200" rtl="0" algn="l">
              <a:lnSpc>
                <a:spcPct val="115000"/>
              </a:lnSpc>
              <a:spcBef>
                <a:spcPts val="160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Regular stand ups</a:t>
            </a:r>
            <a:endParaRPr sz="12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Mockups created so new features could be discussed in our Zoom sessions</a:t>
            </a:r>
            <a:endParaRPr sz="12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Simple Poll in Slack for voting on new ideas</a:t>
            </a:r>
            <a:endParaRPr sz="12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Pairing Sessions: VSCode LiveShare, Zoom, Jamboard</a:t>
            </a:r>
            <a:endParaRPr sz="12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GitHub “branches”: split the work / reviewed by peers / then MERGED!</a:t>
            </a:r>
            <a:endParaRPr sz="12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GitHub Team Tracker where we could keep and manage our tasks</a:t>
            </a:r>
            <a:endParaRPr sz="12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Several agreements and also disagreements - all managed at the end!</a:t>
            </a:r>
            <a:endParaRPr sz="500">
              <a:solidFill>
                <a:schemeClr val="dk1"/>
              </a:solidFill>
            </a:endParaRPr>
          </a:p>
          <a:p>
            <a:pPr indent="0" lvl="0" marL="0" rtl="0" algn="l">
              <a:spcBef>
                <a:spcPts val="1600"/>
              </a:spcBef>
              <a:spcAft>
                <a:spcPts val="0"/>
              </a:spcAft>
              <a:buNone/>
            </a:pPr>
            <a:r>
              <a:rPr lang="en">
                <a:solidFill>
                  <a:srgbClr val="611BB8"/>
                </a:solidFill>
              </a:rPr>
              <a:t>NEXT still Ana (Fun Stuff) </a:t>
            </a:r>
            <a:endParaRPr sz="5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fb7bf2a71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fb7bf2a7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ANA</a:t>
            </a:r>
            <a:endParaRPr b="1" sz="1600"/>
          </a:p>
          <a:p>
            <a:pPr indent="0" lvl="0" marL="0" rtl="0" algn="l">
              <a:spcBef>
                <a:spcPts val="0"/>
              </a:spcBef>
              <a:spcAft>
                <a:spcPts val="0"/>
              </a:spcAft>
              <a:buNone/>
            </a:pPr>
            <a:r>
              <a:t/>
            </a:r>
            <a:endParaRPr>
              <a:solidFill>
                <a:srgbClr val="611BB8"/>
              </a:solidFill>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Having a “clarinet concert” sometimes in the background of our Zoom sessions</a:t>
            </a:r>
            <a:endParaRPr sz="12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Sharing funny GIFs in our Slack channel ...</a:t>
            </a:r>
            <a:endParaRPr sz="12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 and some strange photos too!</a:t>
            </a:r>
            <a:endParaRPr sz="500">
              <a:solidFill>
                <a:srgbClr val="611BB8"/>
              </a:solidFill>
            </a:endParaRPr>
          </a:p>
          <a:p>
            <a:pPr indent="0" lvl="0" marL="0" rtl="0" algn="l">
              <a:spcBef>
                <a:spcPts val="1600"/>
              </a:spcBef>
              <a:spcAft>
                <a:spcPts val="0"/>
              </a:spcAft>
              <a:buNone/>
            </a:pPr>
            <a:r>
              <a:t/>
            </a:r>
            <a:endParaRPr>
              <a:solidFill>
                <a:srgbClr val="611BB8"/>
              </a:solidFill>
            </a:endParaRPr>
          </a:p>
          <a:p>
            <a:pPr indent="0" lvl="0" marL="0" rtl="0" algn="l">
              <a:spcBef>
                <a:spcPts val="0"/>
              </a:spcBef>
              <a:spcAft>
                <a:spcPts val="0"/>
              </a:spcAft>
              <a:buClr>
                <a:schemeClr val="dk1"/>
              </a:buClr>
              <a:buSzPts val="1100"/>
              <a:buFont typeface="Arial"/>
              <a:buNone/>
            </a:pPr>
            <a:r>
              <a:rPr lang="en">
                <a:solidFill>
                  <a:srgbClr val="611BB8"/>
                </a:solidFill>
              </a:rPr>
              <a:t>H/O to JYOTHSNA (Continual Improvement)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4d606d40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4d606d40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JYOTHSNA</a:t>
            </a:r>
            <a:r>
              <a:rPr lang="en"/>
              <a:t>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Following the first sprint review, we understood that this is a close teamwork and must address any pain points each one is going through , with in each sprint…….</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And so, we decided to have Fun retros:  this really helped us stay on track throughout …</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Some of the highly voted actions we addressed are :  </a:t>
            </a:r>
            <a:endParaRPr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Coming up with focused daily </a:t>
            </a:r>
            <a:r>
              <a:rPr b="1" lang="en" sz="1400">
                <a:solidFill>
                  <a:schemeClr val="dk1"/>
                </a:solidFill>
                <a:highlight>
                  <a:srgbClr val="D9D9D9"/>
                </a:highlight>
              </a:rPr>
              <a:t>stand-ups</a:t>
            </a:r>
            <a:r>
              <a:rPr lang="en" sz="1400">
                <a:solidFill>
                  <a:schemeClr val="dk1"/>
                </a:solidFill>
                <a:highlight>
                  <a:srgbClr val="D9D9D9"/>
                </a:highlight>
              </a:rPr>
              <a:t> … limiting to </a:t>
            </a:r>
            <a:r>
              <a:rPr lang="en" sz="1400">
                <a:solidFill>
                  <a:schemeClr val="dk1"/>
                </a:solidFill>
                <a:highlight>
                  <a:srgbClr val="D9D9D9"/>
                </a:highlight>
              </a:rPr>
              <a:t>10 minutes</a:t>
            </a:r>
            <a:endParaRPr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Have Clarity on each Sprint </a:t>
            </a:r>
            <a:r>
              <a:rPr b="1" lang="en" sz="1400">
                <a:solidFill>
                  <a:schemeClr val="dk1"/>
                </a:solidFill>
                <a:highlight>
                  <a:srgbClr val="D9D9D9"/>
                </a:highlight>
              </a:rPr>
              <a:t>Goals – we versioned our project steps</a:t>
            </a:r>
            <a:endParaRPr b="1"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to Understand each other works by doing more pairing exercises and</a:t>
            </a:r>
            <a:endParaRPr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To understand each other’s work through knowledge sharing sessions</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The Retros enabled us to have </a:t>
            </a:r>
            <a:r>
              <a:rPr b="1" lang="en" sz="1400">
                <a:solidFill>
                  <a:schemeClr val="dk1"/>
                </a:solidFill>
                <a:highlight>
                  <a:srgbClr val="D9D9D9"/>
                </a:highlight>
              </a:rPr>
              <a:t>frank and open conversations</a:t>
            </a:r>
            <a:r>
              <a:rPr lang="en" sz="1400">
                <a:solidFill>
                  <a:schemeClr val="dk1"/>
                </a:solidFill>
                <a:highlight>
                  <a:srgbClr val="D9D9D9"/>
                </a:highlight>
              </a:rPr>
              <a:t> and set clear priorities before each Sprint reviews …</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 Over to Ellie </a:t>
            </a:r>
            <a:r>
              <a:rPr b="1" lang="en" sz="1400">
                <a:solidFill>
                  <a:schemeClr val="dk1"/>
                </a:solidFill>
              </a:rPr>
              <a:t>who now will take you through what we build</a:t>
            </a:r>
            <a:r>
              <a:rPr lang="en" sz="1400">
                <a:solidFill>
                  <a:schemeClr val="dk1"/>
                </a:solidFill>
              </a:rPr>
              <a:t> ….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4d606d40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4d606d40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ELLIE</a:t>
            </a:r>
            <a:endParaRPr b="1"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4d606d40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4d606d40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ELLIE</a:t>
            </a:r>
            <a:r>
              <a:rPr lang="en" sz="1500"/>
              <a:t> </a:t>
            </a:r>
            <a:r>
              <a:rPr lang="en"/>
              <a:t>(recorded demo)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rgbClr val="611BB8"/>
                </a:solidFill>
              </a:rPr>
              <a:t>H/O to Jamie (How it works) </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659511d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659511d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JAMIE</a:t>
            </a:r>
            <a:endParaRPr b="1" sz="1500">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Under the hood, the application uses a really simple REST API to pass requests back and forward between the front end user interface and the backend article analysis service hosted on AWS.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went on quite a journey to get from a bunch of drawings to this final, simple architecture, and would love to dive into the decisions, technologies and challenges we encountered - here’s Ellie to start with the front end!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611BB8"/>
                </a:solidFill>
              </a:rPr>
              <a:t>H/O to Ellie (How the frontend works)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3f042833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3f04283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ELLIE</a:t>
            </a:r>
            <a:endParaRPr b="1" sz="1500">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all found React a bit of a challenge at the very beginning, but we knew it was going to allow us to build a fantastic user interface alongside the Material UI framework.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Experimenting with graph libraries and node packages was real highlight and while we couldn’t use all of them, it was vital in helping us understand crucial concepts like props and state.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was really enjoyable to pair with each other while we were building the UI, it solved many of our a problems and allowed our creativity to flourish.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 wasn’t so keen on React at the beginning of the project, but now being part of a development team that’s implemented it, I’m a total convert.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611BB8"/>
                </a:solidFill>
              </a:rPr>
              <a:t>H/O to Jyothsna (How we considered the user experience)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fc5c2513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fc5c2513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Source Sans Pro"/>
                <a:ea typeface="Source Sans Pro"/>
                <a:cs typeface="Source Sans Pro"/>
                <a:sym typeface="Source Sans Pro"/>
              </a:rPr>
              <a:t>JYOTHSNA</a:t>
            </a:r>
            <a:endParaRPr b="1" sz="1600">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b="1" lang="en" sz="1400">
                <a:solidFill>
                  <a:schemeClr val="dk1"/>
                </a:solidFill>
              </a:rPr>
              <a:t>User Interface:</a:t>
            </a:r>
            <a:endParaRPr b="1"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As soon as we got results from the Libraries that Ana put in place …. We when through testing the logic with various news article to see what works and how… </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we had numerous debates as how to present the information…. Made several models and choose few to implement ….</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We wanted to present the information in a simplest way for the user … and decided on ‘Trust bar’ as that clearly </a:t>
            </a:r>
            <a:r>
              <a:rPr lang="en" sz="1400">
                <a:solidFill>
                  <a:schemeClr val="dk1"/>
                </a:solidFill>
                <a:highlight>
                  <a:srgbClr val="D9D9D9"/>
                </a:highlight>
              </a:rPr>
              <a:t>answers user's question : </a:t>
            </a:r>
            <a:r>
              <a:rPr lang="en" sz="1400">
                <a:solidFill>
                  <a:schemeClr val="dk1"/>
                </a:solidFill>
                <a:highlight>
                  <a:srgbClr val="D9D9D9"/>
                </a:highlight>
              </a:rPr>
              <a:t>  ‘How much can I Trust the Article’</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the back end, we worked the logic using Python calculate Trust Score. This is tested on one article from 60 news Channels.</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the frontend, it was interesting to use React and Material – UI and got to pair with Ellie   </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 </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Over to Ana for the </a:t>
            </a:r>
            <a:r>
              <a:rPr b="1" lang="en" sz="1400">
                <a:solidFill>
                  <a:schemeClr val="dk1"/>
                </a:solidFill>
              </a:rPr>
              <a:t>details around the Core of the Project</a:t>
            </a:r>
            <a:endParaRPr b="1" sz="1400">
              <a:solidFill>
                <a:schemeClr val="dk1"/>
              </a:solidFill>
            </a:endParaRPr>
          </a:p>
          <a:p>
            <a:pPr indent="0" lvl="0" marL="0" rtl="0" algn="l">
              <a:lnSpc>
                <a:spcPct val="115000"/>
              </a:lnSpc>
              <a:spcBef>
                <a:spcPts val="1200"/>
              </a:spcBef>
              <a:spcAft>
                <a:spcPts val="160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3f042833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3f042833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Source Sans Pro"/>
                <a:ea typeface="Source Sans Pro"/>
                <a:cs typeface="Source Sans Pro"/>
                <a:sym typeface="Source Sans Pro"/>
              </a:rPr>
              <a:t>ANA</a:t>
            </a:r>
            <a:endParaRPr b="1" sz="1500">
              <a:latin typeface="Source Sans Pro"/>
              <a:ea typeface="Source Sans Pro"/>
              <a:cs typeface="Source Sans Pro"/>
              <a:sym typeface="Source Sans Pro"/>
            </a:endParaRPr>
          </a:p>
          <a:p>
            <a:pPr indent="-304800" lvl="0" marL="457200" rtl="0" algn="l">
              <a:lnSpc>
                <a:spcPct val="115000"/>
              </a:lnSpc>
              <a:spcBef>
                <a:spcPts val="160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NLP is a subfield of artificial intelligence</a:t>
            </a:r>
            <a:endParaRPr sz="12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Main technical approaches</a:t>
            </a:r>
            <a:endParaRPr sz="1200">
              <a:solidFill>
                <a:srgbClr val="7F7F7F"/>
              </a:solidFill>
              <a:latin typeface="Source Sans Pro"/>
              <a:ea typeface="Source Sans Pro"/>
              <a:cs typeface="Source Sans Pro"/>
              <a:sym typeface="Source Sans Pro"/>
            </a:endParaRPr>
          </a:p>
          <a:p>
            <a:pPr indent="-292100" lvl="1" marL="914400" rtl="0" algn="l">
              <a:lnSpc>
                <a:spcPct val="115000"/>
              </a:lnSpc>
              <a:spcBef>
                <a:spcPts val="0"/>
              </a:spcBef>
              <a:spcAft>
                <a:spcPts val="0"/>
              </a:spcAft>
              <a:buClr>
                <a:srgbClr val="7F7F7F"/>
              </a:buClr>
              <a:buSzPts val="1000"/>
              <a:buFont typeface="Source Sans Pro"/>
              <a:buChar char="○"/>
            </a:pPr>
            <a:r>
              <a:rPr lang="en" sz="1000">
                <a:solidFill>
                  <a:srgbClr val="7F7F7F"/>
                </a:solidFill>
                <a:latin typeface="Source Sans Pro"/>
                <a:ea typeface="Source Sans Pro"/>
                <a:cs typeface="Source Sans Pro"/>
                <a:sym typeface="Source Sans Pro"/>
              </a:rPr>
              <a:t>Rule Based Methods: fixed set of rules applied to make a final decision</a:t>
            </a:r>
            <a:endParaRPr sz="1000">
              <a:solidFill>
                <a:srgbClr val="7F7F7F"/>
              </a:solidFill>
              <a:latin typeface="Source Sans Pro"/>
              <a:ea typeface="Source Sans Pro"/>
              <a:cs typeface="Source Sans Pro"/>
              <a:sym typeface="Source Sans Pro"/>
            </a:endParaRPr>
          </a:p>
          <a:p>
            <a:pPr indent="-292100" lvl="1" marL="914400" rtl="0" algn="l">
              <a:lnSpc>
                <a:spcPct val="115000"/>
              </a:lnSpc>
              <a:spcBef>
                <a:spcPts val="0"/>
              </a:spcBef>
              <a:spcAft>
                <a:spcPts val="0"/>
              </a:spcAft>
              <a:buClr>
                <a:srgbClr val="7F7F7F"/>
              </a:buClr>
              <a:buSzPts val="1000"/>
              <a:buFont typeface="Source Sans Pro"/>
              <a:buChar char="○"/>
            </a:pPr>
            <a:r>
              <a:rPr lang="en" sz="1000">
                <a:solidFill>
                  <a:srgbClr val="7F7F7F"/>
                </a:solidFill>
                <a:latin typeface="Source Sans Pro"/>
                <a:ea typeface="Source Sans Pro"/>
                <a:cs typeface="Source Sans Pro"/>
                <a:sym typeface="Source Sans Pro"/>
              </a:rPr>
              <a:t>Classical Machine Learning: trains a model, requires large amount of training data</a:t>
            </a:r>
            <a:endParaRPr sz="1000">
              <a:solidFill>
                <a:srgbClr val="7F7F7F"/>
              </a:solidFill>
              <a:latin typeface="Source Sans Pro"/>
              <a:ea typeface="Source Sans Pro"/>
              <a:cs typeface="Source Sans Pro"/>
              <a:sym typeface="Source Sans Pro"/>
            </a:endParaRPr>
          </a:p>
          <a:p>
            <a:pPr indent="-292100" lvl="1" marL="914400" rtl="0" algn="l">
              <a:lnSpc>
                <a:spcPct val="115000"/>
              </a:lnSpc>
              <a:spcBef>
                <a:spcPts val="0"/>
              </a:spcBef>
              <a:spcAft>
                <a:spcPts val="0"/>
              </a:spcAft>
              <a:buClr>
                <a:srgbClr val="7F7F7F"/>
              </a:buClr>
              <a:buSzPts val="1000"/>
              <a:buFont typeface="Source Sans Pro"/>
              <a:buChar char="○"/>
            </a:pPr>
            <a:r>
              <a:rPr lang="en" sz="1000">
                <a:solidFill>
                  <a:srgbClr val="7F7F7F"/>
                </a:solidFill>
                <a:latin typeface="Source Sans Pro"/>
                <a:ea typeface="Source Sans Pro"/>
                <a:cs typeface="Source Sans Pro"/>
                <a:sym typeface="Source Sans Pro"/>
              </a:rPr>
              <a:t>Deep Learning: higher accuracy, emulates the architecture of the human brain to learn from data</a:t>
            </a:r>
            <a:endParaRPr sz="10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For this project we opted for the Rule-based approach!</a:t>
            </a:r>
            <a:endParaRPr sz="1000">
              <a:solidFill>
                <a:srgbClr val="7F7F7F"/>
              </a:solidFill>
              <a:latin typeface="Source Sans Pro"/>
              <a:ea typeface="Source Sans Pro"/>
              <a:cs typeface="Source Sans Pro"/>
              <a:sym typeface="Source Sans Pro"/>
            </a:endParaRPr>
          </a:p>
          <a:p>
            <a:pPr indent="0" lvl="0" marL="0" rtl="0" algn="l">
              <a:spcBef>
                <a:spcPts val="1600"/>
              </a:spcBef>
              <a:spcAft>
                <a:spcPts val="0"/>
              </a:spcAft>
              <a:buNone/>
            </a:pPr>
            <a:r>
              <a:rPr lang="en">
                <a:solidFill>
                  <a:srgbClr val="611BB8"/>
                </a:solidFill>
              </a:rPr>
              <a:t>&gt;&gt;&gt; ANA (Libraries)</a:t>
            </a:r>
            <a:endParaRPr b="1" sz="1200">
              <a:solidFill>
                <a:srgbClr val="7F7F7F"/>
              </a:solidFill>
              <a:latin typeface="Source Sans Pro"/>
              <a:ea typeface="Source Sans Pro"/>
              <a:cs typeface="Source Sans Pro"/>
              <a:sym typeface="Source Sans Pr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3f042833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3f042833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Source Sans Pro"/>
                <a:ea typeface="Source Sans Pro"/>
                <a:cs typeface="Source Sans Pro"/>
                <a:sym typeface="Source Sans Pro"/>
              </a:rPr>
              <a:t>ANA</a:t>
            </a:r>
            <a:endParaRPr b="1" sz="1500">
              <a:latin typeface="Source Sans Pro"/>
              <a:ea typeface="Source Sans Pro"/>
              <a:cs typeface="Source Sans Pro"/>
              <a:sym typeface="Source Sans Pro"/>
            </a:endParaRPr>
          </a:p>
          <a:p>
            <a:pPr indent="-304800" lvl="0" marL="457200" rtl="0" algn="l">
              <a:lnSpc>
                <a:spcPct val="115000"/>
              </a:lnSpc>
              <a:spcBef>
                <a:spcPts val="160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Python NLP Libraries used in this project:</a:t>
            </a:r>
            <a:endParaRPr sz="1200">
              <a:solidFill>
                <a:srgbClr val="7F7F7F"/>
              </a:solidFill>
              <a:latin typeface="Source Sans Pro"/>
              <a:ea typeface="Source Sans Pro"/>
              <a:cs typeface="Source Sans Pro"/>
              <a:sym typeface="Source Sans Pro"/>
            </a:endParaRPr>
          </a:p>
          <a:p>
            <a:pPr indent="-279400" lvl="1" marL="914400" rtl="0" algn="l">
              <a:lnSpc>
                <a:spcPct val="115000"/>
              </a:lnSpc>
              <a:spcBef>
                <a:spcPts val="0"/>
              </a:spcBef>
              <a:spcAft>
                <a:spcPts val="0"/>
              </a:spcAft>
              <a:buClr>
                <a:srgbClr val="7F7F7F"/>
              </a:buClr>
              <a:buSzPts val="800"/>
              <a:buFont typeface="Source Sans Pro"/>
              <a:buChar char="○"/>
            </a:pPr>
            <a:r>
              <a:rPr b="1" lang="en" sz="1000">
                <a:solidFill>
                  <a:srgbClr val="7F7F7F"/>
                </a:solidFill>
                <a:latin typeface="Source Sans Pro"/>
                <a:ea typeface="Source Sans Pro"/>
                <a:cs typeface="Source Sans Pro"/>
                <a:sym typeface="Source Sans Pro"/>
              </a:rPr>
              <a:t>TextBlob</a:t>
            </a:r>
            <a:r>
              <a:rPr lang="en" sz="1000">
                <a:solidFill>
                  <a:srgbClr val="7F7F7F"/>
                </a:solidFill>
                <a:latin typeface="Source Sans Pro"/>
                <a:ea typeface="Source Sans Pro"/>
                <a:cs typeface="Source Sans Pro"/>
                <a:sym typeface="Source Sans Pro"/>
              </a:rPr>
              <a:t>: relies on a vocabulary of words with predefined sentiment value; overall sentiment calculated based on each word in a text.</a:t>
            </a:r>
            <a:endParaRPr sz="1000">
              <a:solidFill>
                <a:srgbClr val="7F7F7F"/>
              </a:solidFill>
              <a:latin typeface="Source Sans Pro"/>
              <a:ea typeface="Source Sans Pro"/>
              <a:cs typeface="Source Sans Pro"/>
              <a:sym typeface="Source Sans Pro"/>
            </a:endParaRPr>
          </a:p>
          <a:p>
            <a:pPr indent="-279400" lvl="1" marL="914400" rtl="0" algn="l">
              <a:lnSpc>
                <a:spcPct val="115000"/>
              </a:lnSpc>
              <a:spcBef>
                <a:spcPts val="0"/>
              </a:spcBef>
              <a:spcAft>
                <a:spcPts val="0"/>
              </a:spcAft>
              <a:buClr>
                <a:srgbClr val="7F7F7F"/>
              </a:buClr>
              <a:buSzPts val="800"/>
              <a:buFont typeface="Source Sans Pro"/>
              <a:buChar char="○"/>
            </a:pPr>
            <a:r>
              <a:rPr b="1" lang="en" sz="1000">
                <a:solidFill>
                  <a:srgbClr val="7F7F7F"/>
                </a:solidFill>
                <a:latin typeface="Source Sans Pro"/>
                <a:ea typeface="Source Sans Pro"/>
                <a:cs typeface="Source Sans Pro"/>
                <a:sym typeface="Source Sans Pro"/>
              </a:rPr>
              <a:t>Newspaper:</a:t>
            </a:r>
            <a:r>
              <a:rPr lang="en" sz="1000">
                <a:solidFill>
                  <a:srgbClr val="7F7F7F"/>
                </a:solidFill>
                <a:latin typeface="Source Sans Pro"/>
                <a:ea typeface="Source Sans Pro"/>
                <a:cs typeface="Source Sans Pro"/>
                <a:sym typeface="Source Sans Pro"/>
              </a:rPr>
              <a:t> method “nlp()” used to obtain summary and keywords of the article.</a:t>
            </a:r>
            <a:endParaRPr sz="1000">
              <a:solidFill>
                <a:srgbClr val="7F7F7F"/>
              </a:solidFill>
              <a:latin typeface="Source Sans Pro"/>
              <a:ea typeface="Source Sans Pro"/>
              <a:cs typeface="Source Sans Pro"/>
              <a:sym typeface="Source Sans Pro"/>
            </a:endParaRPr>
          </a:p>
          <a:p>
            <a:pPr indent="-279400" lvl="1" marL="914400" rtl="0" algn="l">
              <a:lnSpc>
                <a:spcPct val="115000"/>
              </a:lnSpc>
              <a:spcBef>
                <a:spcPts val="0"/>
              </a:spcBef>
              <a:spcAft>
                <a:spcPts val="0"/>
              </a:spcAft>
              <a:buClr>
                <a:srgbClr val="7F7F7F"/>
              </a:buClr>
              <a:buSzPts val="800"/>
              <a:buFont typeface="Source Sans Pro"/>
              <a:buChar char="○"/>
            </a:pPr>
            <a:r>
              <a:rPr b="1" lang="en" sz="1000">
                <a:solidFill>
                  <a:srgbClr val="7F7F7F"/>
                </a:solidFill>
                <a:latin typeface="Source Sans Pro"/>
                <a:ea typeface="Source Sans Pro"/>
                <a:cs typeface="Source Sans Pro"/>
                <a:sym typeface="Source Sans Pro"/>
              </a:rPr>
              <a:t>SpaCy: </a:t>
            </a:r>
            <a:r>
              <a:rPr lang="en" sz="1000">
                <a:solidFill>
                  <a:srgbClr val="7F7F7F"/>
                </a:solidFill>
                <a:latin typeface="Source Sans Pro"/>
                <a:ea typeface="Source Sans Pro"/>
                <a:cs typeface="Source Sans Pro"/>
                <a:sym typeface="Source Sans Pro"/>
              </a:rPr>
              <a:t>rule-based matcher lets us search for specific entities in a text (e.g. person, location, numeral etc)</a:t>
            </a:r>
            <a:endParaRPr sz="800">
              <a:solidFill>
                <a:srgbClr val="7F7F7F"/>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7F7F7F"/>
              </a:buClr>
              <a:buSzPts val="1200"/>
              <a:buFont typeface="Source Sans Pro"/>
              <a:buChar char="●"/>
            </a:pPr>
            <a:r>
              <a:rPr lang="en" sz="1200">
                <a:solidFill>
                  <a:srgbClr val="7F7F7F"/>
                </a:solidFill>
                <a:latin typeface="Source Sans Pro"/>
                <a:ea typeface="Source Sans Pro"/>
                <a:cs typeface="Source Sans Pro"/>
                <a:sym typeface="Source Sans Pro"/>
              </a:rPr>
              <a:t>Gate Source Credibility API</a:t>
            </a:r>
            <a:endParaRPr sz="1200">
              <a:solidFill>
                <a:srgbClr val="7F7F7F"/>
              </a:solidFill>
              <a:latin typeface="Source Sans Pro"/>
              <a:ea typeface="Source Sans Pro"/>
              <a:cs typeface="Source Sans Pro"/>
              <a:sym typeface="Source Sans Pro"/>
            </a:endParaRPr>
          </a:p>
          <a:p>
            <a:pPr indent="-304800" lvl="1" marL="914400" rtl="0" algn="l">
              <a:lnSpc>
                <a:spcPct val="115000"/>
              </a:lnSpc>
              <a:spcBef>
                <a:spcPts val="0"/>
              </a:spcBef>
              <a:spcAft>
                <a:spcPts val="0"/>
              </a:spcAft>
              <a:buClr>
                <a:srgbClr val="7F7F7F"/>
              </a:buClr>
              <a:buSzPts val="1200"/>
              <a:buFont typeface="Source Sans Pro"/>
              <a:buChar char="○"/>
            </a:pPr>
            <a:r>
              <a:rPr lang="en" sz="1000">
                <a:solidFill>
                  <a:srgbClr val="7F7F7F"/>
                </a:solidFill>
                <a:latin typeface="Source Sans Pro"/>
                <a:ea typeface="Source Sans Pro"/>
                <a:cs typeface="Source Sans Pro"/>
                <a:sym typeface="Source Sans Pro"/>
              </a:rPr>
              <a:t>Score, category (Fake news, Right / Left wing ...) and source</a:t>
            </a:r>
            <a:endParaRPr sz="1000">
              <a:solidFill>
                <a:srgbClr val="7F7F7F"/>
              </a:solidFill>
              <a:latin typeface="Source Sans Pro"/>
              <a:ea typeface="Source Sans Pro"/>
              <a:cs typeface="Source Sans Pro"/>
              <a:sym typeface="Source Sans Pro"/>
            </a:endParaRPr>
          </a:p>
          <a:p>
            <a:pPr indent="0" lvl="0" marL="0" rtl="0" algn="l">
              <a:spcBef>
                <a:spcPts val="1600"/>
              </a:spcBef>
              <a:spcAft>
                <a:spcPts val="0"/>
              </a:spcAft>
              <a:buNone/>
            </a:pPr>
            <a:r>
              <a:rPr lang="en">
                <a:solidFill>
                  <a:srgbClr val="611BB8"/>
                </a:solidFill>
              </a:rPr>
              <a:t>H/O to JAMIE (Infrastructure) </a:t>
            </a:r>
            <a:endParaRPr sz="1200">
              <a:solidFill>
                <a:srgbClr val="7F7F7F"/>
              </a:solidFill>
              <a:latin typeface="Source Sans Pro"/>
              <a:ea typeface="Source Sans Pro"/>
              <a:cs typeface="Source Sans Pro"/>
              <a:sym typeface="Source Sans Pr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97f040eab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97f040eab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ANA =&gt; ELLIE =&gt; JAMIE =&gt; JYOTHSNA</a:t>
            </a:r>
            <a:endParaRPr b="1" sz="15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4d606d40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4d606d40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rPr>
              <a:t>JAMIE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started exploring architectures from day one and came up with 5 initial architecture designs, from the very simple to more complex involving multiple workflows in parallel, document databases, asynchronous calls or web sockets. But through our planning process, decided on the frontend and backend solution you’ve just seen, and this simplicity has meant we were able to start coding fast.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help iterate even faster, we invested time automating large parts of our process - from running automated tests with pytest, to managing our infrastructure with modularised terraform components, to getting our code built, packaged and deployed to AWS Lambda and Github Pages with an automated pipeline.</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 interesting win was using docker containers in these pipelines to ensure python binaries were compiled for the correct production environment.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611BB8"/>
              </a:buClr>
              <a:buSzPts val="1100"/>
              <a:buFont typeface="Arial"/>
              <a:buNone/>
            </a:pPr>
            <a:r>
              <a:rPr b="1" lang="en" sz="1400">
                <a:solidFill>
                  <a:srgbClr val="FF0000"/>
                </a:solidFill>
              </a:rPr>
              <a:t>CLICK</a:t>
            </a:r>
            <a:r>
              <a:rPr lang="en"/>
              <a:t> The use of AWS also enabled easy access to tools like X-Ray which played a big part in helping profile our app and understand where we could make performance improvements. We had really pushed our chosen architecture pattern to it’s limit, and have identified some future opportunities to split up our already modularised codebase, conduct analysis in parallel, and deliver a scalable service.</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Speaking of the future opportunities, Jyothsna’s going to tell you a little more about the future of The Sentimentalists….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611BB8"/>
                </a:solidFill>
              </a:rPr>
              <a:t>H/O to JYOTHSNA (Future opportunities)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6f3f35e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6f3f35e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rPr>
              <a:t>JAMIE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611BB8"/>
              </a:buClr>
              <a:buSzPts val="1100"/>
              <a:buFont typeface="Arial"/>
              <a:buNone/>
            </a:pPr>
            <a:r>
              <a:rPr b="1" lang="en" sz="1400">
                <a:solidFill>
                  <a:srgbClr val="FF0000"/>
                </a:solidFill>
              </a:rPr>
              <a:t>CLICK</a:t>
            </a:r>
            <a:r>
              <a:rPr lang="en"/>
              <a:t> The use of AWS also enabled easy access to tools like X-Ray which played a big part in helping profile our app and understand where we could make performance improvements. We had really pushed our chosen architecture pattern to it’s limit, and have identified some future opportunities to split up our already modularised codebase, conduct analysis in parallel, and deliver a scalable service.</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Speaking of the future opportunities, Jyothsna’s going to tell you a little more about the future of The Sentimentalists….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611BB8"/>
                </a:solidFill>
              </a:rPr>
              <a:t>H/O to JYOTHSNA (Future opportunities)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4d606d40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4d606d40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Source Sans Pro"/>
                <a:ea typeface="Source Sans Pro"/>
                <a:cs typeface="Source Sans Pro"/>
                <a:sym typeface="Source Sans Pro"/>
              </a:rPr>
              <a:t>JYOTHSNA</a:t>
            </a:r>
            <a:endParaRPr b="1"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b="1" sz="1300">
              <a:solidFill>
                <a:schemeClr val="dk1"/>
              </a:solidFill>
              <a:latin typeface="Source Sans Pro"/>
              <a:ea typeface="Source Sans Pro"/>
              <a:cs typeface="Source Sans Pro"/>
              <a:sym typeface="Source Sans Pro"/>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Thanks again Jamie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We see a large scope for the App:</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We have lot of ideas to implement given more time …. Like</a:t>
            </a:r>
            <a:endParaRPr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even richer interactive app</a:t>
            </a:r>
            <a:endParaRPr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Much robust error handling</a:t>
            </a:r>
            <a:endParaRPr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Better Architectural Efficiency – handle loads, faster</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Additional capabilities like</a:t>
            </a:r>
            <a:endParaRPr sz="1400">
              <a:solidFill>
                <a:schemeClr val="dk1"/>
              </a:solidFill>
              <a:highlight>
                <a:srgbClr val="D9D9D9"/>
              </a:highlight>
            </a:endParaRPr>
          </a:p>
          <a:p>
            <a:pPr indent="-228600" lvl="0" marL="68580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article comparison,</a:t>
            </a:r>
            <a:endParaRPr sz="1400">
              <a:solidFill>
                <a:schemeClr val="dk1"/>
              </a:solidFill>
              <a:highlight>
                <a:srgbClr val="D9D9D9"/>
              </a:highlight>
            </a:endParaRPr>
          </a:p>
          <a:p>
            <a:pPr indent="-228600" lvl="0" marL="68580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a Machine learning model,</a:t>
            </a:r>
            <a:endParaRPr sz="1400">
              <a:solidFill>
                <a:schemeClr val="dk1"/>
              </a:solidFill>
              <a:highlight>
                <a:srgbClr val="D9D9D9"/>
              </a:highlight>
            </a:endParaRPr>
          </a:p>
          <a:p>
            <a:pPr indent="-228600" lvl="0" marL="68580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setting up user profiles</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On commercial side, we see large scope, some examples are: </a:t>
            </a:r>
            <a:endParaRPr sz="1400">
              <a:solidFill>
                <a:schemeClr val="dk1"/>
              </a:solidFill>
              <a:highlight>
                <a:srgbClr val="D9D9D9"/>
              </a:highlight>
            </a:endParaRPr>
          </a:p>
          <a:p>
            <a:pPr indent="-228600" lvl="0" marL="68580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Use in Education, research</a:t>
            </a:r>
            <a:endParaRPr sz="1400">
              <a:solidFill>
                <a:schemeClr val="dk1"/>
              </a:solidFill>
              <a:highlight>
                <a:srgbClr val="D9D9D9"/>
              </a:highlight>
            </a:endParaRPr>
          </a:p>
          <a:p>
            <a:pPr indent="-228600" lvl="0" marL="68580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Could be integrated with social media platform like … WhatsApp, Facebook, twitter etc.. to address issues around circulation of fake news</a:t>
            </a:r>
            <a:endParaRPr sz="1400">
              <a:solidFill>
                <a:schemeClr val="dk1"/>
              </a:solidFill>
              <a:highlight>
                <a:srgbClr val="D9D9D9"/>
              </a:highlight>
            </a:endParaRPr>
          </a:p>
          <a:p>
            <a:pPr indent="-228600" lvl="0" marL="68580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As a browser extension …</a:t>
            </a:r>
            <a:endParaRPr sz="1400">
              <a:solidFill>
                <a:schemeClr val="dk1"/>
              </a:solidFill>
              <a:highlight>
                <a:srgbClr val="D9D9D9"/>
              </a:highlight>
            </a:endParaRPr>
          </a:p>
          <a:p>
            <a:pPr indent="-228600" lvl="0" marL="68580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for organizations like ‘Impaakt’ that produce </a:t>
            </a:r>
            <a:r>
              <a:rPr lang="en" sz="1400">
                <a:solidFill>
                  <a:schemeClr val="dk1"/>
                </a:solidFill>
                <a:highlight>
                  <a:srgbClr val="D9D9D9"/>
                </a:highlight>
              </a:rPr>
              <a:t>research articles</a:t>
            </a:r>
            <a:r>
              <a:rPr lang="en" sz="1400">
                <a:solidFill>
                  <a:schemeClr val="dk1"/>
                </a:solidFill>
                <a:highlight>
                  <a:srgbClr val="D9D9D9"/>
                </a:highlight>
              </a:rPr>
              <a:t> </a:t>
            </a:r>
            <a:endParaRPr sz="1400">
              <a:solidFill>
                <a:schemeClr val="dk1"/>
              </a:solidFill>
              <a:highlight>
                <a:srgbClr val="D9D9D9"/>
              </a:highlight>
            </a:endParaRPr>
          </a:p>
          <a:p>
            <a:pPr indent="0" lvl="0" marL="68580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Over to Ellie on …. interesting reflections </a:t>
            </a:r>
            <a:endParaRPr sz="1400">
              <a:solidFill>
                <a:schemeClr val="dk1"/>
              </a:solidFill>
              <a:highlight>
                <a:srgbClr val="D9D9D9"/>
              </a:highlight>
            </a:endParaRPr>
          </a:p>
          <a:p>
            <a:pPr indent="0" lvl="0" marL="0" rtl="0" algn="l">
              <a:spcBef>
                <a:spcPts val="1200"/>
              </a:spcBef>
              <a:spcAft>
                <a:spcPts val="0"/>
              </a:spcAft>
              <a:buNone/>
            </a:pPr>
            <a:r>
              <a:t/>
            </a:r>
            <a:endParaRPr sz="13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4d606d40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4d606d40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ELLIE</a:t>
            </a:r>
            <a:endParaRPr b="1" sz="1600"/>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We’ve learned a lot from the programme and grown as a team and individuals</a:t>
            </a:r>
            <a:endParaRPr/>
          </a:p>
          <a:p>
            <a:pPr indent="-298450" lvl="0" marL="457200" rtl="0" algn="l">
              <a:spcBef>
                <a:spcPts val="0"/>
              </a:spcBef>
              <a:spcAft>
                <a:spcPts val="0"/>
              </a:spcAft>
              <a:buSzPts val="1100"/>
              <a:buChar char="-"/>
            </a:pPr>
            <a:r>
              <a:rPr lang="en"/>
              <a:t>Massive thanks to: the Tech Returners team for being, quite frankly, amazing.</a:t>
            </a:r>
            <a:endParaRPr/>
          </a:p>
          <a:p>
            <a:pPr indent="-298450" lvl="0" marL="457200" rtl="0" algn="l">
              <a:spcBef>
                <a:spcPts val="0"/>
              </a:spcBef>
              <a:spcAft>
                <a:spcPts val="0"/>
              </a:spcAft>
              <a:buSzPts val="1100"/>
              <a:buChar char="-"/>
            </a:pPr>
            <a:r>
              <a:rPr lang="en"/>
              <a:t>Thanks to Eigen for a really inspiring project brief, I hope we’ve done it justice.</a:t>
            </a:r>
            <a:endParaRPr/>
          </a:p>
          <a:p>
            <a:pPr indent="-298450" lvl="0" marL="457200" rtl="0" algn="l">
              <a:spcBef>
                <a:spcPts val="0"/>
              </a:spcBef>
              <a:spcAft>
                <a:spcPts val="0"/>
              </a:spcAft>
              <a:buSzPts val="1100"/>
              <a:buChar char="-"/>
            </a:pPr>
            <a:r>
              <a:rPr lang="en"/>
              <a:t>our friends and family who’ve been unquestionably supportive of all the time we’ve spent with strangers on Zoom</a:t>
            </a:r>
            <a:endParaRPr/>
          </a:p>
          <a:p>
            <a:pPr indent="-298450" lvl="0" marL="457200" rtl="0" algn="l">
              <a:spcBef>
                <a:spcPts val="0"/>
              </a:spcBef>
              <a:spcAft>
                <a:spcPts val="0"/>
              </a:spcAft>
              <a:buSzPts val="1100"/>
              <a:buChar char="-"/>
            </a:pPr>
            <a:r>
              <a:rPr lang="en"/>
              <a:t>And thanks to you all for watching our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Thank you!</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6cb071ea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6cb071e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7f040eab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7f040eab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4d606d40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4d606d40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JAMIE</a:t>
            </a:r>
            <a:endParaRPr b="1"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4d606d4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4d606d4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JAMIE</a:t>
            </a:r>
            <a:endParaRPr b="1" sz="1400"/>
          </a:p>
          <a:p>
            <a:pPr indent="0" lvl="0" marL="0" rtl="0" algn="l">
              <a:spcBef>
                <a:spcPts val="0"/>
              </a:spcBef>
              <a:spcAft>
                <a:spcPts val="0"/>
              </a:spcAft>
              <a:buNone/>
            </a:pPr>
            <a:r>
              <a:t/>
            </a:r>
            <a:endParaRPr/>
          </a:p>
          <a:p>
            <a:pPr indent="0" lvl="0" marL="0" rtl="0" algn="l">
              <a:spcBef>
                <a:spcPts val="0"/>
              </a:spcBef>
              <a:spcAft>
                <a:spcPts val="0"/>
              </a:spcAft>
              <a:buNone/>
            </a:pPr>
            <a:r>
              <a:rPr lang="en"/>
              <a:t>In today’s world, it’s hard to know what to trust. From Amazon reviews for a new kitchen blender, to the latest political scandal, misinformation and fake news surrounds us.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you might think “well thats fine - I can just return that crappy kitchen blender to Amazon!”, or “I know not to believe anything The Sun says!” and you’re right, some fake news isn’t harmful or is easy to spot. But what if, one night your chilling out on the couch browsing Facebook, and you see a shared post </a:t>
            </a:r>
            <a:r>
              <a:rPr lang="en">
                <a:solidFill>
                  <a:schemeClr val="dk1"/>
                </a:solidFill>
              </a:rPr>
              <a:t>about a trivial political scandal</a:t>
            </a:r>
            <a:r>
              <a:rPr lang="en">
                <a:solidFill>
                  <a:schemeClr val="dk1"/>
                </a:solidFill>
              </a:rPr>
              <a:t>... </a:t>
            </a:r>
            <a:r>
              <a:rPr lang="en"/>
              <a:t>you read it, don’t think much of it, but it plays on your mind. What if it changes your thinking without you even realising? You arrive at the polls on election day and vote for someone else, because it ‘felt right’. Was that a conscious, informed decision? Or were you subtly manipulated into changing your opinion? Has a carefully </a:t>
            </a:r>
            <a:r>
              <a:rPr lang="en"/>
              <a:t>targeted</a:t>
            </a:r>
            <a:r>
              <a:rPr lang="en"/>
              <a:t> news article just influenced the course of democracy? Who even wrote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there lies the problem - it’s often impossible to tell where news has come from, whether it’s source is credible, or if emotions and messaging in the text might influence your own thought process. How can you tell the difference between real news, and dangerous psychological warfare?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Jyothsna’s going to tell you how we plan to help.</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A64D79"/>
                </a:solidFill>
              </a:rPr>
              <a:t>H/O to Jyothsna (over to Jyothsna to tell us about how we planned to help!) </a:t>
            </a:r>
            <a:endParaRPr>
              <a:solidFill>
                <a:srgbClr val="A64D7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4d606d40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4d606d40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JYOTHSNA</a:t>
            </a:r>
            <a:endParaRPr b="1" sz="1400"/>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Thanks Jamie ……</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we are extremely exciting to work on a very current topic …</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Going through the brief, we resonated with the idea that our user would be in an emotive frame, consuming online content and wanting to verify its  Trustworthiness. We are ‘The Sentimentalists’ just like out users …</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So, we set our Goal, to provide users an easy means to verify , :</a:t>
            </a:r>
            <a:endParaRPr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The </a:t>
            </a:r>
            <a:r>
              <a:rPr b="1" lang="en" sz="1400">
                <a:solidFill>
                  <a:schemeClr val="dk1"/>
                </a:solidFill>
                <a:highlight>
                  <a:srgbClr val="D9D9D9"/>
                </a:highlight>
              </a:rPr>
              <a:t>credibility</a:t>
            </a:r>
            <a:r>
              <a:rPr lang="en" sz="1400">
                <a:solidFill>
                  <a:schemeClr val="dk1"/>
                </a:solidFill>
                <a:highlight>
                  <a:srgbClr val="D9D9D9"/>
                </a:highlight>
              </a:rPr>
              <a:t> of the News Channel</a:t>
            </a:r>
            <a:endParaRPr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The </a:t>
            </a:r>
            <a:r>
              <a:rPr b="1" lang="en" sz="1400">
                <a:solidFill>
                  <a:schemeClr val="dk1"/>
                </a:solidFill>
                <a:highlight>
                  <a:srgbClr val="D9D9D9"/>
                </a:highlight>
              </a:rPr>
              <a:t>possible intent</a:t>
            </a:r>
            <a:r>
              <a:rPr lang="en" sz="1400">
                <a:solidFill>
                  <a:schemeClr val="dk1"/>
                </a:solidFill>
                <a:highlight>
                  <a:srgbClr val="D9D9D9"/>
                </a:highlight>
              </a:rPr>
              <a:t> behind the article with Sentimental Analysis</a:t>
            </a:r>
            <a:endParaRPr sz="1400">
              <a:solidFill>
                <a:schemeClr val="dk1"/>
              </a:solidFill>
              <a:highlight>
                <a:srgbClr val="D9D9D9"/>
              </a:highlight>
            </a:endParaRPr>
          </a:p>
          <a:p>
            <a:pPr indent="-22860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D9D9D9"/>
                </a:highlight>
              </a:rPr>
              <a:t>·</a:t>
            </a:r>
            <a:r>
              <a:rPr lang="en" sz="700">
                <a:solidFill>
                  <a:schemeClr val="dk1"/>
                </a:solidFill>
                <a:highlight>
                  <a:srgbClr val="D9D9D9"/>
                </a:highlight>
                <a:latin typeface="Times New Roman"/>
                <a:ea typeface="Times New Roman"/>
                <a:cs typeface="Times New Roman"/>
                <a:sym typeface="Times New Roman"/>
              </a:rPr>
              <a:t>      </a:t>
            </a:r>
            <a:r>
              <a:rPr lang="en" sz="1400">
                <a:solidFill>
                  <a:schemeClr val="dk1"/>
                </a:solidFill>
                <a:highlight>
                  <a:srgbClr val="D9D9D9"/>
                </a:highlight>
              </a:rPr>
              <a:t>And to see how all this fits in together so </a:t>
            </a:r>
            <a:r>
              <a:rPr b="1" lang="en" sz="1400">
                <a:solidFill>
                  <a:schemeClr val="dk1"/>
                </a:solidFill>
                <a:highlight>
                  <a:srgbClr val="D9D9D9"/>
                </a:highlight>
              </a:rPr>
              <a:t>they</a:t>
            </a:r>
            <a:r>
              <a:rPr lang="en" sz="1400">
                <a:solidFill>
                  <a:schemeClr val="dk1"/>
                </a:solidFill>
                <a:highlight>
                  <a:srgbClr val="D9D9D9"/>
                </a:highlight>
              </a:rPr>
              <a:t> can decide whether to Trust what they are reading</a:t>
            </a:r>
            <a:endParaRPr sz="1400">
              <a:solidFill>
                <a:schemeClr val="dk1"/>
              </a:solidFill>
              <a:highlight>
                <a:srgbClr val="D9D9D9"/>
              </a:highlight>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1200"/>
              </a:spcBef>
              <a:spcAft>
                <a:spcPts val="1200"/>
              </a:spcAft>
              <a:buNone/>
            </a:pPr>
            <a:r>
              <a:rPr lang="en" sz="1400">
                <a:solidFill>
                  <a:schemeClr val="dk1"/>
                </a:solidFill>
              </a:rPr>
              <a:t>Over to Ellie for  … </a:t>
            </a:r>
            <a:r>
              <a:rPr b="1" lang="en" sz="1400">
                <a:solidFill>
                  <a:schemeClr val="dk1"/>
                </a:solidFill>
              </a:rPr>
              <a:t>Real life Examples</a:t>
            </a:r>
            <a:r>
              <a:rPr lang="en" sz="1400">
                <a:solidFill>
                  <a:schemeClr val="dk1"/>
                </a:solidFill>
              </a:rPr>
              <a:t> ….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4d606d40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4d606d40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ELLIE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so many reasons why a user might want to find out about what news they’re consuming online but one thing they all have in common is that they are looking for information. </a:t>
            </a:r>
            <a:endParaRPr/>
          </a:p>
          <a:p>
            <a:pPr indent="0" lvl="0" marL="0" rtl="0" algn="l">
              <a:spcBef>
                <a:spcPts val="0"/>
              </a:spcBef>
              <a:spcAft>
                <a:spcPts val="0"/>
              </a:spcAft>
              <a:buNone/>
            </a:pPr>
            <a:r>
              <a:rPr lang="en"/>
              <a:t>Our target demographic was as diverse as the online news content we were going analyse. </a:t>
            </a:r>
            <a:endParaRPr/>
          </a:p>
          <a:p>
            <a:pPr indent="0" lvl="0" marL="0" rtl="0" algn="l">
              <a:spcBef>
                <a:spcPts val="0"/>
              </a:spcBef>
              <a:spcAft>
                <a:spcPts val="0"/>
              </a:spcAft>
              <a:buNone/>
            </a:pPr>
            <a:r>
              <a:rPr lang="en"/>
              <a:t>There were so many possibilities to consider.</a:t>
            </a:r>
            <a:endParaRPr/>
          </a:p>
          <a:p>
            <a:pPr indent="0" lvl="0" marL="0" rtl="0" algn="l">
              <a:spcBef>
                <a:spcPts val="0"/>
              </a:spcBef>
              <a:spcAft>
                <a:spcPts val="0"/>
              </a:spcAft>
              <a:buNone/>
            </a:pPr>
            <a:r>
              <a:rPr lang="en"/>
              <a:t>The big question was what information do users want to see? How can we effectively answer their questions? We knew that it was possible to generate lots of data around text analysis and news credibility, and lots of that came in a format that was interesting for data scientists, but not so much for your average Joe.</a:t>
            </a:r>
            <a:endParaRPr/>
          </a:p>
          <a:p>
            <a:pPr indent="0" lvl="0" marL="0" rtl="0" algn="l">
              <a:spcBef>
                <a:spcPts val="0"/>
              </a:spcBef>
              <a:spcAft>
                <a:spcPts val="0"/>
              </a:spcAft>
              <a:buNone/>
            </a:pPr>
            <a:r>
              <a:rPr lang="en"/>
              <a:t>So one of biggest dilemmas was how were going to present that data in a meaningful way that anyone can understand. </a:t>
            </a:r>
            <a:endParaRPr/>
          </a:p>
          <a:p>
            <a:pPr indent="0" lvl="0" marL="0" rtl="0" algn="l">
              <a:spcBef>
                <a:spcPts val="0"/>
              </a:spcBef>
              <a:spcAft>
                <a:spcPts val="0"/>
              </a:spcAft>
              <a:buNone/>
            </a:pPr>
            <a:r>
              <a:rPr lang="en"/>
              <a:t> We knew we had really exciting task ahead of us, over to Jamie who’ll start explaining the process of how we did it.</a:t>
            </a:r>
            <a:endParaRPr/>
          </a:p>
          <a:p>
            <a:pPr indent="0" lvl="0" marL="0" rtl="0" algn="l">
              <a:spcBef>
                <a:spcPts val="0"/>
              </a:spcBef>
              <a:spcAft>
                <a:spcPts val="0"/>
              </a:spcAft>
              <a:buClr>
                <a:schemeClr val="dk1"/>
              </a:buClr>
              <a:buSzPts val="1100"/>
              <a:buFont typeface="Arial"/>
              <a:buNone/>
            </a:pPr>
            <a:r>
              <a:t/>
            </a:r>
            <a:endParaRPr>
              <a:solidFill>
                <a:srgbClr val="611BB8"/>
              </a:solidFill>
            </a:endParaRPr>
          </a:p>
          <a:p>
            <a:pPr indent="0" lvl="0" marL="0" rtl="0" algn="l">
              <a:spcBef>
                <a:spcPts val="0"/>
              </a:spcBef>
              <a:spcAft>
                <a:spcPts val="0"/>
              </a:spcAft>
              <a:buClr>
                <a:schemeClr val="dk1"/>
              </a:buClr>
              <a:buSzPts val="1100"/>
              <a:buFont typeface="Arial"/>
              <a:buNone/>
            </a:pPr>
            <a:r>
              <a:rPr lang="en">
                <a:solidFill>
                  <a:srgbClr val="611BB8"/>
                </a:solidFill>
              </a:rPr>
              <a:t>H/O to Jamie (How we got there!)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4d606d40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4d606d40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JAMIE</a:t>
            </a:r>
            <a:endParaRPr b="1"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4d606d40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4d606d40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JAMIE</a:t>
            </a:r>
            <a:endParaRPr sz="1300"/>
          </a:p>
          <a:p>
            <a:pPr indent="0" lvl="0" marL="0" rtl="0" algn="l">
              <a:spcBef>
                <a:spcPts val="0"/>
              </a:spcBef>
              <a:spcAft>
                <a:spcPts val="0"/>
              </a:spcAft>
              <a:buNone/>
            </a:pPr>
            <a:r>
              <a:t/>
            </a:r>
            <a:endParaRPr/>
          </a:p>
          <a:p>
            <a:pPr indent="0" lvl="0" marL="0" rtl="0" algn="l">
              <a:spcBef>
                <a:spcPts val="0"/>
              </a:spcBef>
              <a:spcAft>
                <a:spcPts val="0"/>
              </a:spcAft>
              <a:buNone/>
            </a:pPr>
            <a:r>
              <a:rPr lang="en"/>
              <a:t>Day one, the shock of capture, we’d barely spoken to each other before, didn’t know much about each other.</a:t>
            </a:r>
            <a:endParaRPr/>
          </a:p>
          <a:p>
            <a:pPr indent="0" lvl="0" marL="0" rtl="0" algn="l">
              <a:spcBef>
                <a:spcPts val="0"/>
              </a:spcBef>
              <a:spcAft>
                <a:spcPts val="0"/>
              </a:spcAft>
              <a:buNone/>
            </a:pPr>
            <a:r>
              <a:rPr lang="en"/>
              <a:t>Spent the first week getting to know each other - understanding everything from each others backgrounds, careers, skills, to interests and things we wanted to learn about, to the logistics of remote working, availability and how much time we could dedicate to the process.</a:t>
            </a:r>
            <a:endParaRPr/>
          </a:p>
          <a:p>
            <a:pPr indent="0" lvl="0" marL="0" rtl="0" algn="l">
              <a:spcBef>
                <a:spcPts val="0"/>
              </a:spcBef>
              <a:spcAft>
                <a:spcPts val="0"/>
              </a:spcAft>
              <a:buNone/>
            </a:pPr>
            <a:r>
              <a:rPr lang="en"/>
              <a:t>One of the first things we agreed on was a 9am standup - every day, monday-friday, over the 8 weeks of the programme - which Ana will talk about later.</a:t>
            </a:r>
            <a:endParaRPr/>
          </a:p>
          <a:p>
            <a:pPr indent="0" lvl="0" marL="0" rtl="0" algn="l">
              <a:spcBef>
                <a:spcPts val="0"/>
              </a:spcBef>
              <a:spcAft>
                <a:spcPts val="0"/>
              </a:spcAft>
              <a:buNone/>
            </a:pPr>
            <a:r>
              <a:rPr lang="en"/>
              <a:t>We also shared our Lumina Personality Profiles with each other, helping to identify ways we each liked to communicate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forming as a team, it was time to get down to building an app… and Ellie’s going to share how we started planning.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611BB8"/>
                </a:solidFill>
              </a:rPr>
              <a:t>H/O to Ellie (Planning)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4d606d40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4d606d40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ELLIE</a:t>
            </a:r>
            <a:endParaRPr b="1" sz="1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a:t>
            </a:r>
            <a:r>
              <a:rPr lang="en">
                <a:solidFill>
                  <a:schemeClr val="dk1"/>
                </a:solidFill>
              </a:rPr>
              <a:t>came up with wireframes and design mock ups, testing out libraries and APIs, trying to work out what was possible!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Market research (looking at others in the space like Signal AI)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Heaps and heaps of ideas, too many to try and implement at once!</a:t>
            </a:r>
            <a:endParaRPr>
              <a:solidFill>
                <a:schemeClr val="dk1"/>
              </a:solidFill>
            </a:endParaRPr>
          </a:p>
          <a:p>
            <a:pPr indent="0" lvl="0" marL="0" rtl="0" algn="l">
              <a:spcBef>
                <a:spcPts val="0"/>
              </a:spcBef>
              <a:spcAft>
                <a:spcPts val="0"/>
              </a:spcAft>
              <a:buNone/>
            </a:pPr>
            <a:r>
              <a:rPr lang="en">
                <a:solidFill>
                  <a:schemeClr val="dk1"/>
                </a:solidFill>
              </a:rPr>
              <a:t>A comment from sprint reviews was a reminder that “you have limited time” which really focused us in and helped us make the right priority decision.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used the MoSCoW methodology to split up and prioritise ideas so we had a coherent plan.</a:t>
            </a:r>
            <a:endParaRPr/>
          </a:p>
          <a:p>
            <a:pPr indent="-298450" lvl="0" marL="457200" rtl="0" algn="l">
              <a:spcBef>
                <a:spcPts val="0"/>
              </a:spcBef>
              <a:spcAft>
                <a:spcPts val="0"/>
              </a:spcAft>
              <a:buSzPts val="1100"/>
              <a:buChar char="-"/>
            </a:pPr>
            <a:r>
              <a:rPr lang="en"/>
              <a:t>Not everything goes to plan though, and that’s OK. We were Agile and we adapted.</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solidFill>
                  <a:srgbClr val="611BB8"/>
                </a:solidFill>
              </a:rPr>
              <a:t>H/O to Ana (Collaboration) </a:t>
            </a:r>
            <a:endParaRPr>
              <a:solidFill>
                <a:srgbClr val="611BB8"/>
              </a:solidFill>
            </a:endParaRPr>
          </a:p>
          <a:p>
            <a:pPr indent="0" lvl="0" marL="0" rtl="0" algn="l">
              <a:spcBef>
                <a:spcPts val="0"/>
              </a:spcBef>
              <a:spcAft>
                <a:spcPts val="0"/>
              </a:spcAft>
              <a:buNone/>
            </a:pPr>
            <a:r>
              <a:t/>
            </a:r>
            <a:endParaRPr>
              <a:solidFill>
                <a:srgbClr val="611BB8"/>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1" name="Google Shape;11;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2" name="Google Shape;12;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p:nvPr/>
        </p:nvSpPr>
        <p:spPr>
          <a:xfrm>
            <a:off x="80700" y="2651100"/>
            <a:ext cx="8982600" cy="2411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49" name="Google Shape;49;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rgbClr val="000000"/>
              </a:buClr>
              <a:buSzPts val="1800"/>
              <a:buChar char="●"/>
              <a:defRPr>
                <a:solidFill>
                  <a:srgbClr val="000000"/>
                </a:solidFill>
              </a:defRPr>
            </a:lvl1pPr>
            <a:lvl2pPr indent="-317500" lvl="1" marL="914400" algn="ctr">
              <a:spcBef>
                <a:spcPts val="1600"/>
              </a:spcBef>
              <a:spcAft>
                <a:spcPts val="0"/>
              </a:spcAft>
              <a:buClr>
                <a:srgbClr val="000000"/>
              </a:buClr>
              <a:buSzPts val="1400"/>
              <a:buChar char="○"/>
              <a:defRPr>
                <a:solidFill>
                  <a:srgbClr val="000000"/>
                </a:solidFill>
              </a:defRPr>
            </a:lvl2pPr>
            <a:lvl3pPr indent="-317500" lvl="2" marL="1371600" algn="ctr">
              <a:spcBef>
                <a:spcPts val="1600"/>
              </a:spcBef>
              <a:spcAft>
                <a:spcPts val="0"/>
              </a:spcAft>
              <a:buClr>
                <a:srgbClr val="000000"/>
              </a:buClr>
              <a:buSzPts val="1400"/>
              <a:buChar char="■"/>
              <a:defRPr>
                <a:solidFill>
                  <a:srgbClr val="000000"/>
                </a:solidFill>
              </a:defRPr>
            </a:lvl3pPr>
            <a:lvl4pPr indent="-317500" lvl="3" marL="1828800" algn="ctr">
              <a:spcBef>
                <a:spcPts val="1600"/>
              </a:spcBef>
              <a:spcAft>
                <a:spcPts val="0"/>
              </a:spcAft>
              <a:buClr>
                <a:srgbClr val="000000"/>
              </a:buClr>
              <a:buSzPts val="1400"/>
              <a:buChar char="●"/>
              <a:defRPr>
                <a:solidFill>
                  <a:srgbClr val="000000"/>
                </a:solidFill>
              </a:defRPr>
            </a:lvl4pPr>
            <a:lvl5pPr indent="-317500" lvl="4" marL="2286000" algn="ctr">
              <a:spcBef>
                <a:spcPts val="1600"/>
              </a:spcBef>
              <a:spcAft>
                <a:spcPts val="0"/>
              </a:spcAft>
              <a:buClr>
                <a:srgbClr val="000000"/>
              </a:buClr>
              <a:buSzPts val="1400"/>
              <a:buChar char="○"/>
              <a:defRPr>
                <a:solidFill>
                  <a:srgbClr val="000000"/>
                </a:solidFill>
              </a:defRPr>
            </a:lvl5pPr>
            <a:lvl6pPr indent="-317500" lvl="5" marL="2743200" algn="ctr">
              <a:spcBef>
                <a:spcPts val="1600"/>
              </a:spcBef>
              <a:spcAft>
                <a:spcPts val="0"/>
              </a:spcAft>
              <a:buClr>
                <a:srgbClr val="000000"/>
              </a:buClr>
              <a:buSzPts val="1400"/>
              <a:buChar char="■"/>
              <a:defRPr>
                <a:solidFill>
                  <a:srgbClr val="000000"/>
                </a:solidFill>
              </a:defRPr>
            </a:lvl6pPr>
            <a:lvl7pPr indent="-317500" lvl="6" marL="3200400" algn="ctr">
              <a:spcBef>
                <a:spcPts val="1600"/>
              </a:spcBef>
              <a:spcAft>
                <a:spcPts val="0"/>
              </a:spcAft>
              <a:buClr>
                <a:srgbClr val="000000"/>
              </a:buClr>
              <a:buSzPts val="1400"/>
              <a:buChar char="●"/>
              <a:defRPr>
                <a:solidFill>
                  <a:srgbClr val="000000"/>
                </a:solidFill>
              </a:defRPr>
            </a:lvl7pPr>
            <a:lvl8pPr indent="-317500" lvl="7" marL="3657600" algn="ctr">
              <a:spcBef>
                <a:spcPts val="1600"/>
              </a:spcBef>
              <a:spcAft>
                <a:spcPts val="0"/>
              </a:spcAft>
              <a:buClr>
                <a:srgbClr val="000000"/>
              </a:buClr>
              <a:buSzPts val="1400"/>
              <a:buChar char="○"/>
              <a:defRPr>
                <a:solidFill>
                  <a:srgbClr val="000000"/>
                </a:solidFill>
              </a:defRPr>
            </a:lvl8pPr>
            <a:lvl9pPr indent="-317500" lvl="8" marL="4114800" algn="ctr">
              <a:spcBef>
                <a:spcPts val="1600"/>
              </a:spcBef>
              <a:spcAft>
                <a:spcPts val="1600"/>
              </a:spcAft>
              <a:buClr>
                <a:srgbClr val="000000"/>
              </a:buClr>
              <a:buSzPts val="1400"/>
              <a:buChar char="■"/>
              <a:defRPr>
                <a:solidFill>
                  <a:srgbClr val="000000"/>
                </a:solidFill>
              </a:defRPr>
            </a:lvl9pPr>
          </a:lstStyle>
          <a:p/>
        </p:txBody>
      </p:sp>
      <p:sp>
        <p:nvSpPr>
          <p:cNvPr id="50" name="Google Shape;50;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80700" y="2651100"/>
            <a:ext cx="8982600" cy="2411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6" name="Google Shape;16;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CFE2F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0000"/>
              </a:buClr>
              <a:buSzPts val="4800"/>
              <a:buNone/>
              <a:defRPr sz="4800">
                <a:solidFill>
                  <a:srgbClr val="000000"/>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636800" y="80700"/>
            <a:ext cx="4426500" cy="4982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rgbClr val="000000"/>
              </a:buClr>
              <a:buSzPts val="1800"/>
              <a:buChar char="●"/>
              <a:defRPr>
                <a:solidFill>
                  <a:srgbClr val="000000"/>
                </a:solidFill>
              </a:defRPr>
            </a:lvl1pPr>
            <a:lvl2pPr indent="-317500" lvl="1" marL="914400">
              <a:spcBef>
                <a:spcPts val="1600"/>
              </a:spcBef>
              <a:spcAft>
                <a:spcPts val="0"/>
              </a:spcAft>
              <a:buClr>
                <a:srgbClr val="000000"/>
              </a:buClr>
              <a:buSzPts val="1400"/>
              <a:buChar char="○"/>
              <a:defRPr>
                <a:solidFill>
                  <a:srgbClr val="000000"/>
                </a:solidFill>
              </a:defRPr>
            </a:lvl2pPr>
            <a:lvl3pPr indent="-317500" lvl="2" marL="1371600">
              <a:spcBef>
                <a:spcPts val="1600"/>
              </a:spcBef>
              <a:spcAft>
                <a:spcPts val="0"/>
              </a:spcAft>
              <a:buClr>
                <a:srgbClr val="000000"/>
              </a:buClr>
              <a:buSzPts val="1400"/>
              <a:buChar char="■"/>
              <a:defRPr>
                <a:solidFill>
                  <a:srgbClr val="000000"/>
                </a:solidFill>
              </a:defRPr>
            </a:lvl3pPr>
            <a:lvl4pPr indent="-317500" lvl="3" marL="1828800">
              <a:spcBef>
                <a:spcPts val="1600"/>
              </a:spcBef>
              <a:spcAft>
                <a:spcPts val="0"/>
              </a:spcAft>
              <a:buClr>
                <a:srgbClr val="000000"/>
              </a:buClr>
              <a:buSzPts val="1400"/>
              <a:buChar char="●"/>
              <a:defRPr>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Clr>
                <a:srgbClr val="000000"/>
              </a:buClr>
              <a:buSzPts val="1400"/>
              <a:buChar char="■"/>
              <a:defRPr>
                <a:solidFill>
                  <a:srgbClr val="000000"/>
                </a:solidFill>
              </a:defRPr>
            </a:lvl9pPr>
          </a:lstStyle>
          <a:p/>
        </p:txBody>
      </p:sp>
      <p:sp>
        <p:nvSpPr>
          <p:cNvPr id="42" name="Google Shape;42;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5" name="Google Shape;45;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4.png"/><Relationship Id="rId9"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40.png"/><Relationship Id="rId8" Type="http://schemas.openxmlformats.org/officeDocument/2006/relationships/image" Target="../media/image36.png"/></Relationships>
</file>

<file path=ppt/slides/_rels/slide11.xml.rels><?xml version="1.0" encoding="UTF-8" standalone="yes"?><Relationships xmlns="http://schemas.openxmlformats.org/package/2006/relationships"><Relationship Id="rId11" Type="http://schemas.openxmlformats.org/officeDocument/2006/relationships/image" Target="../media/image56.gif"/><Relationship Id="rId10"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8.png"/><Relationship Id="rId4" Type="http://schemas.openxmlformats.org/officeDocument/2006/relationships/image" Target="../media/image47.jpg"/><Relationship Id="rId9" Type="http://schemas.openxmlformats.org/officeDocument/2006/relationships/image" Target="../media/image49.png"/><Relationship Id="rId5" Type="http://schemas.openxmlformats.org/officeDocument/2006/relationships/image" Target="../media/image82.gif"/><Relationship Id="rId6" Type="http://schemas.openxmlformats.org/officeDocument/2006/relationships/image" Target="../media/image45.png"/><Relationship Id="rId7" Type="http://schemas.openxmlformats.org/officeDocument/2006/relationships/image" Target="../media/image75.gif"/><Relationship Id="rId8"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5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63.png"/><Relationship Id="rId13" Type="http://schemas.openxmlformats.org/officeDocument/2006/relationships/image" Target="../media/image61.png"/><Relationship Id="rId12"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0.jpg"/><Relationship Id="rId4" Type="http://schemas.openxmlformats.org/officeDocument/2006/relationships/image" Target="../media/image5.png"/><Relationship Id="rId9" Type="http://schemas.openxmlformats.org/officeDocument/2006/relationships/image" Target="../media/image57.png"/><Relationship Id="rId14" Type="http://schemas.openxmlformats.org/officeDocument/2006/relationships/image" Target="../media/image59.png"/><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62.png"/></Relationships>
</file>

<file path=ppt/slides/_rels/slide16.xml.rels><?xml version="1.0" encoding="UTF-8" standalone="yes"?><Relationships xmlns="http://schemas.openxmlformats.org/package/2006/relationships"><Relationship Id="rId11" Type="http://schemas.openxmlformats.org/officeDocument/2006/relationships/image" Target="../media/image71.png"/><Relationship Id="rId10" Type="http://schemas.openxmlformats.org/officeDocument/2006/relationships/image" Target="../media/image70.png"/><Relationship Id="rId12"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5.png"/><Relationship Id="rId9" Type="http://schemas.openxmlformats.org/officeDocument/2006/relationships/image" Target="../media/image73.png"/><Relationship Id="rId5" Type="http://schemas.openxmlformats.org/officeDocument/2006/relationships/image" Target="../media/image66.png"/><Relationship Id="rId6" Type="http://schemas.openxmlformats.org/officeDocument/2006/relationships/image" Target="../media/image69.png"/><Relationship Id="rId7" Type="http://schemas.openxmlformats.org/officeDocument/2006/relationships/image" Target="../media/image67.png"/><Relationship Id="rId8" Type="http://schemas.openxmlformats.org/officeDocument/2006/relationships/image" Target="../media/image64.png"/></Relationships>
</file>

<file path=ppt/slides/_rels/slide17.xml.rels><?xml version="1.0" encoding="UTF-8" standalone="yes"?><Relationships xmlns="http://schemas.openxmlformats.org/package/2006/relationships"><Relationship Id="rId10"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79.png"/><Relationship Id="rId5" Type="http://schemas.openxmlformats.org/officeDocument/2006/relationships/image" Target="../media/image52.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84.png"/><Relationship Id="rId5" Type="http://schemas.openxmlformats.org/officeDocument/2006/relationships/image" Target="../media/image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9.png"/><Relationship Id="rId11" Type="http://schemas.openxmlformats.org/officeDocument/2006/relationships/image" Target="../media/image6.png"/><Relationship Id="rId10" Type="http://schemas.openxmlformats.org/officeDocument/2006/relationships/image" Target="../media/image14.png"/><Relationship Id="rId9" Type="http://schemas.openxmlformats.org/officeDocument/2006/relationships/image" Target="../media/image32.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52.png"/><Relationship Id="rId13" Type="http://schemas.openxmlformats.org/officeDocument/2006/relationships/image" Target="../media/image59.png"/><Relationship Id="rId12"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78.jpg"/><Relationship Id="rId9" Type="http://schemas.openxmlformats.org/officeDocument/2006/relationships/image" Target="../media/image51.png"/><Relationship Id="rId5" Type="http://schemas.openxmlformats.org/officeDocument/2006/relationships/image" Target="../media/image42.png"/><Relationship Id="rId6" Type="http://schemas.openxmlformats.org/officeDocument/2006/relationships/image" Target="../media/image87.png"/><Relationship Id="rId7" Type="http://schemas.openxmlformats.org/officeDocument/2006/relationships/image" Target="../media/image90.png"/><Relationship Id="rId8"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10" Type="http://schemas.openxmlformats.org/officeDocument/2006/relationships/image" Target="../media/image95.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88.png"/><Relationship Id="rId9"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2.png"/><Relationship Id="rId7" Type="http://schemas.openxmlformats.org/officeDocument/2006/relationships/image" Target="../media/image94.png"/><Relationship Id="rId8"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9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2.png"/><Relationship Id="rId10" Type="http://schemas.openxmlformats.org/officeDocument/2006/relationships/image" Target="../media/image25.png"/><Relationship Id="rId9"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22.png"/><Relationship Id="rId8"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5.png"/><Relationship Id="rId9"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8.png"/><Relationship Id="rId13" Type="http://schemas.openxmlformats.org/officeDocument/2006/relationships/image" Target="../media/image97.png"/><Relationship Id="rId12"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99.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28.png"/><Relationship Id="rId8"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p:nvPr/>
        </p:nvSpPr>
        <p:spPr>
          <a:xfrm>
            <a:off x="80700" y="3031700"/>
            <a:ext cx="8982600" cy="2031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a:blip r:embed="rId3">
            <a:alphaModFix/>
          </a:blip>
          <a:stretch>
            <a:fillRect/>
          </a:stretch>
        </p:blipFill>
        <p:spPr>
          <a:xfrm>
            <a:off x="2664200" y="645087"/>
            <a:ext cx="3815575" cy="38533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Collaboration</a:t>
            </a:r>
            <a:endParaRPr/>
          </a:p>
        </p:txBody>
      </p:sp>
      <p:pic>
        <p:nvPicPr>
          <p:cNvPr id="156" name="Google Shape;156;p22"/>
          <p:cNvPicPr preferRelativeResize="0"/>
          <p:nvPr/>
        </p:nvPicPr>
        <p:blipFill>
          <a:blip r:embed="rId3">
            <a:alphaModFix/>
          </a:blip>
          <a:stretch>
            <a:fillRect/>
          </a:stretch>
        </p:blipFill>
        <p:spPr>
          <a:xfrm>
            <a:off x="8169100" y="4060227"/>
            <a:ext cx="821350" cy="829476"/>
          </a:xfrm>
          <a:prstGeom prst="rect">
            <a:avLst/>
          </a:prstGeom>
          <a:noFill/>
          <a:ln>
            <a:noFill/>
          </a:ln>
        </p:spPr>
      </p:pic>
      <p:pic>
        <p:nvPicPr>
          <p:cNvPr id="157" name="Google Shape;157;p22"/>
          <p:cNvPicPr preferRelativeResize="0"/>
          <p:nvPr/>
        </p:nvPicPr>
        <p:blipFill>
          <a:blip r:embed="rId4">
            <a:alphaModFix/>
          </a:blip>
          <a:stretch>
            <a:fillRect/>
          </a:stretch>
        </p:blipFill>
        <p:spPr>
          <a:xfrm>
            <a:off x="437994" y="1227050"/>
            <a:ext cx="2074525" cy="1853623"/>
          </a:xfrm>
          <a:prstGeom prst="rect">
            <a:avLst/>
          </a:prstGeom>
          <a:noFill/>
          <a:ln cap="flat" cmpd="sng" w="9525">
            <a:solidFill>
              <a:srgbClr val="000000"/>
            </a:solidFill>
            <a:prstDash val="solid"/>
            <a:round/>
            <a:headEnd len="sm" w="sm" type="none"/>
            <a:tailEnd len="sm" w="sm" type="none"/>
          </a:ln>
        </p:spPr>
      </p:pic>
      <p:pic>
        <p:nvPicPr>
          <p:cNvPr id="158" name="Google Shape;158;p22"/>
          <p:cNvPicPr preferRelativeResize="0"/>
          <p:nvPr/>
        </p:nvPicPr>
        <p:blipFill>
          <a:blip r:embed="rId5">
            <a:alphaModFix/>
          </a:blip>
          <a:stretch>
            <a:fillRect/>
          </a:stretch>
        </p:blipFill>
        <p:spPr>
          <a:xfrm>
            <a:off x="243125" y="2854986"/>
            <a:ext cx="3039278" cy="1705364"/>
          </a:xfrm>
          <a:prstGeom prst="rect">
            <a:avLst/>
          </a:prstGeom>
          <a:noFill/>
          <a:ln cap="flat" cmpd="sng" w="9525">
            <a:solidFill>
              <a:schemeClr val="dk2"/>
            </a:solidFill>
            <a:prstDash val="solid"/>
            <a:round/>
            <a:headEnd len="sm" w="sm" type="none"/>
            <a:tailEnd len="sm" w="sm" type="none"/>
          </a:ln>
        </p:spPr>
      </p:pic>
      <p:pic>
        <p:nvPicPr>
          <p:cNvPr id="159" name="Google Shape;159;p22"/>
          <p:cNvPicPr preferRelativeResize="0"/>
          <p:nvPr/>
        </p:nvPicPr>
        <p:blipFill>
          <a:blip r:embed="rId6">
            <a:alphaModFix/>
          </a:blip>
          <a:stretch>
            <a:fillRect/>
          </a:stretch>
        </p:blipFill>
        <p:spPr>
          <a:xfrm>
            <a:off x="4454401" y="560550"/>
            <a:ext cx="4124774" cy="2845824"/>
          </a:xfrm>
          <a:prstGeom prst="rect">
            <a:avLst/>
          </a:prstGeom>
          <a:noFill/>
          <a:ln cap="flat" cmpd="sng" w="9525">
            <a:solidFill>
              <a:schemeClr val="dk2"/>
            </a:solidFill>
            <a:prstDash val="solid"/>
            <a:round/>
            <a:headEnd len="sm" w="sm" type="none"/>
            <a:tailEnd len="sm" w="sm" type="none"/>
          </a:ln>
        </p:spPr>
      </p:pic>
      <p:pic>
        <p:nvPicPr>
          <p:cNvPr id="160" name="Google Shape;160;p22"/>
          <p:cNvPicPr preferRelativeResize="0"/>
          <p:nvPr/>
        </p:nvPicPr>
        <p:blipFill>
          <a:blip r:embed="rId7">
            <a:alphaModFix/>
          </a:blip>
          <a:stretch>
            <a:fillRect/>
          </a:stretch>
        </p:blipFill>
        <p:spPr>
          <a:xfrm>
            <a:off x="2229128" y="1740684"/>
            <a:ext cx="2677421" cy="1235176"/>
          </a:xfrm>
          <a:prstGeom prst="rect">
            <a:avLst/>
          </a:prstGeom>
          <a:noFill/>
          <a:ln cap="flat" cmpd="sng" w="9525">
            <a:solidFill>
              <a:srgbClr val="000000"/>
            </a:solidFill>
            <a:prstDash val="solid"/>
            <a:round/>
            <a:headEnd len="sm" w="sm" type="none"/>
            <a:tailEnd len="sm" w="sm" type="none"/>
          </a:ln>
        </p:spPr>
      </p:pic>
      <p:pic>
        <p:nvPicPr>
          <p:cNvPr id="161" name="Google Shape;161;p22"/>
          <p:cNvPicPr preferRelativeResize="0"/>
          <p:nvPr/>
        </p:nvPicPr>
        <p:blipFill>
          <a:blip r:embed="rId8">
            <a:alphaModFix/>
          </a:blip>
          <a:stretch>
            <a:fillRect/>
          </a:stretch>
        </p:blipFill>
        <p:spPr>
          <a:xfrm>
            <a:off x="2229127" y="3239288"/>
            <a:ext cx="3325876" cy="1787450"/>
          </a:xfrm>
          <a:prstGeom prst="rect">
            <a:avLst/>
          </a:prstGeom>
          <a:noFill/>
          <a:ln cap="flat" cmpd="sng" w="9525">
            <a:solidFill>
              <a:srgbClr val="000000"/>
            </a:solidFill>
            <a:prstDash val="solid"/>
            <a:round/>
            <a:headEnd len="sm" w="sm" type="none"/>
            <a:tailEnd len="sm" w="sm" type="none"/>
          </a:ln>
        </p:spPr>
      </p:pic>
      <p:pic>
        <p:nvPicPr>
          <p:cNvPr id="162" name="Google Shape;162;p22"/>
          <p:cNvPicPr preferRelativeResize="0"/>
          <p:nvPr/>
        </p:nvPicPr>
        <p:blipFill>
          <a:blip r:embed="rId9">
            <a:alphaModFix/>
          </a:blip>
          <a:stretch>
            <a:fillRect/>
          </a:stretch>
        </p:blipFill>
        <p:spPr>
          <a:xfrm>
            <a:off x="4948175" y="2975850"/>
            <a:ext cx="2812787" cy="1705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Stuff!!</a:t>
            </a:r>
            <a:endParaRPr/>
          </a:p>
        </p:txBody>
      </p:sp>
      <p:pic>
        <p:nvPicPr>
          <p:cNvPr id="168" name="Google Shape;168;p23"/>
          <p:cNvPicPr preferRelativeResize="0"/>
          <p:nvPr/>
        </p:nvPicPr>
        <p:blipFill rotWithShape="1">
          <a:blip r:embed="rId3">
            <a:alphaModFix/>
          </a:blip>
          <a:srcRect b="0" l="0" r="0" t="14522"/>
          <a:stretch/>
        </p:blipFill>
        <p:spPr>
          <a:xfrm>
            <a:off x="2194338" y="1253825"/>
            <a:ext cx="2812575" cy="1724100"/>
          </a:xfrm>
          <a:prstGeom prst="rect">
            <a:avLst/>
          </a:prstGeom>
          <a:noFill/>
          <a:ln cap="flat" cmpd="sng" w="9525">
            <a:solidFill>
              <a:schemeClr val="dk2"/>
            </a:solidFill>
            <a:prstDash val="solid"/>
            <a:round/>
            <a:headEnd len="sm" w="sm" type="none"/>
            <a:tailEnd len="sm" w="sm" type="none"/>
          </a:ln>
        </p:spPr>
      </p:pic>
      <p:pic>
        <p:nvPicPr>
          <p:cNvPr id="169" name="Google Shape;169;p23"/>
          <p:cNvPicPr preferRelativeResize="0"/>
          <p:nvPr/>
        </p:nvPicPr>
        <p:blipFill>
          <a:blip r:embed="rId4">
            <a:alphaModFix/>
          </a:blip>
          <a:stretch>
            <a:fillRect/>
          </a:stretch>
        </p:blipFill>
        <p:spPr>
          <a:xfrm>
            <a:off x="483225" y="1470503"/>
            <a:ext cx="1445861" cy="3130749"/>
          </a:xfrm>
          <a:prstGeom prst="rect">
            <a:avLst/>
          </a:prstGeom>
          <a:noFill/>
          <a:ln cap="flat" cmpd="sng" w="9525">
            <a:solidFill>
              <a:schemeClr val="dk2"/>
            </a:solidFill>
            <a:prstDash val="solid"/>
            <a:round/>
            <a:headEnd len="sm" w="sm" type="none"/>
            <a:tailEnd len="sm" w="sm" type="none"/>
          </a:ln>
        </p:spPr>
      </p:pic>
      <p:pic>
        <p:nvPicPr>
          <p:cNvPr id="170" name="Google Shape;170;p23"/>
          <p:cNvPicPr preferRelativeResize="0"/>
          <p:nvPr/>
        </p:nvPicPr>
        <p:blipFill>
          <a:blip r:embed="rId5">
            <a:alphaModFix/>
          </a:blip>
          <a:stretch>
            <a:fillRect/>
          </a:stretch>
        </p:blipFill>
        <p:spPr>
          <a:xfrm>
            <a:off x="2528238" y="1253826"/>
            <a:ext cx="2478676" cy="1394219"/>
          </a:xfrm>
          <a:prstGeom prst="rect">
            <a:avLst/>
          </a:prstGeom>
          <a:noFill/>
          <a:ln cap="flat" cmpd="sng" w="9525">
            <a:solidFill>
              <a:schemeClr val="dk2"/>
            </a:solidFill>
            <a:prstDash val="solid"/>
            <a:round/>
            <a:headEnd len="sm" w="sm" type="none"/>
            <a:tailEnd len="sm" w="sm" type="none"/>
          </a:ln>
        </p:spPr>
      </p:pic>
      <p:pic>
        <p:nvPicPr>
          <p:cNvPr id="171" name="Google Shape;171;p23"/>
          <p:cNvPicPr preferRelativeResize="0"/>
          <p:nvPr/>
        </p:nvPicPr>
        <p:blipFill>
          <a:blip r:embed="rId6">
            <a:alphaModFix/>
          </a:blip>
          <a:stretch>
            <a:fillRect/>
          </a:stretch>
        </p:blipFill>
        <p:spPr>
          <a:xfrm>
            <a:off x="3752087" y="2343899"/>
            <a:ext cx="2854375" cy="2199450"/>
          </a:xfrm>
          <a:prstGeom prst="rect">
            <a:avLst/>
          </a:prstGeom>
          <a:noFill/>
          <a:ln cap="flat" cmpd="sng" w="9525">
            <a:solidFill>
              <a:schemeClr val="dk2"/>
            </a:solidFill>
            <a:prstDash val="solid"/>
            <a:round/>
            <a:headEnd len="sm" w="sm" type="none"/>
            <a:tailEnd len="sm" w="sm" type="none"/>
          </a:ln>
        </p:spPr>
      </p:pic>
      <p:pic>
        <p:nvPicPr>
          <p:cNvPr id="172" name="Google Shape;172;p23"/>
          <p:cNvPicPr preferRelativeResize="0"/>
          <p:nvPr/>
        </p:nvPicPr>
        <p:blipFill rotWithShape="1">
          <a:blip r:embed="rId7">
            <a:alphaModFix/>
          </a:blip>
          <a:srcRect b="0" l="0" r="1584" t="0"/>
          <a:stretch/>
        </p:blipFill>
        <p:spPr>
          <a:xfrm>
            <a:off x="4001088" y="2785350"/>
            <a:ext cx="2605375" cy="1521475"/>
          </a:xfrm>
          <a:prstGeom prst="rect">
            <a:avLst/>
          </a:prstGeom>
          <a:noFill/>
          <a:ln>
            <a:noFill/>
          </a:ln>
        </p:spPr>
      </p:pic>
      <p:pic>
        <p:nvPicPr>
          <p:cNvPr id="173" name="Google Shape;173;p23"/>
          <p:cNvPicPr preferRelativeResize="0"/>
          <p:nvPr/>
        </p:nvPicPr>
        <p:blipFill>
          <a:blip r:embed="rId8">
            <a:alphaModFix/>
          </a:blip>
          <a:stretch>
            <a:fillRect/>
          </a:stretch>
        </p:blipFill>
        <p:spPr>
          <a:xfrm>
            <a:off x="6871726" y="1337027"/>
            <a:ext cx="1652750" cy="2302850"/>
          </a:xfrm>
          <a:prstGeom prst="rect">
            <a:avLst/>
          </a:prstGeom>
          <a:noFill/>
          <a:ln cap="flat" cmpd="sng" w="9525">
            <a:solidFill>
              <a:schemeClr val="dk2"/>
            </a:solidFill>
            <a:prstDash val="solid"/>
            <a:round/>
            <a:headEnd len="sm" w="sm" type="none"/>
            <a:tailEnd len="sm" w="sm" type="none"/>
          </a:ln>
        </p:spPr>
      </p:pic>
      <p:pic>
        <p:nvPicPr>
          <p:cNvPr id="174" name="Google Shape;174;p23"/>
          <p:cNvPicPr preferRelativeResize="0"/>
          <p:nvPr/>
        </p:nvPicPr>
        <p:blipFill>
          <a:blip r:embed="rId9">
            <a:alphaModFix/>
          </a:blip>
          <a:stretch>
            <a:fillRect/>
          </a:stretch>
        </p:blipFill>
        <p:spPr>
          <a:xfrm>
            <a:off x="4641670" y="633975"/>
            <a:ext cx="2478675" cy="1937765"/>
          </a:xfrm>
          <a:prstGeom prst="rect">
            <a:avLst/>
          </a:prstGeom>
          <a:noFill/>
          <a:ln>
            <a:noFill/>
          </a:ln>
        </p:spPr>
      </p:pic>
      <p:pic>
        <p:nvPicPr>
          <p:cNvPr id="175" name="Google Shape;175;p23"/>
          <p:cNvPicPr preferRelativeResize="0"/>
          <p:nvPr/>
        </p:nvPicPr>
        <p:blipFill>
          <a:blip r:embed="rId10">
            <a:alphaModFix/>
          </a:blip>
          <a:stretch>
            <a:fillRect/>
          </a:stretch>
        </p:blipFill>
        <p:spPr>
          <a:xfrm>
            <a:off x="1655675" y="2977925"/>
            <a:ext cx="2345425" cy="1808950"/>
          </a:xfrm>
          <a:prstGeom prst="rect">
            <a:avLst/>
          </a:prstGeom>
          <a:noFill/>
          <a:ln cap="flat" cmpd="sng" w="9525">
            <a:solidFill>
              <a:schemeClr val="dk2"/>
            </a:solidFill>
            <a:prstDash val="solid"/>
            <a:round/>
            <a:headEnd len="sm" w="sm" type="none"/>
            <a:tailEnd len="sm" w="sm" type="none"/>
          </a:ln>
        </p:spPr>
      </p:pic>
      <p:pic>
        <p:nvPicPr>
          <p:cNvPr id="176" name="Google Shape;176;p23"/>
          <p:cNvPicPr preferRelativeResize="0"/>
          <p:nvPr/>
        </p:nvPicPr>
        <p:blipFill>
          <a:blip r:embed="rId11">
            <a:alphaModFix/>
          </a:blip>
          <a:stretch>
            <a:fillRect/>
          </a:stretch>
        </p:blipFill>
        <p:spPr>
          <a:xfrm>
            <a:off x="2151275" y="3477950"/>
            <a:ext cx="1775675" cy="106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Continual </a:t>
            </a:r>
            <a:r>
              <a:rPr lang="en"/>
              <a:t>Improvement</a:t>
            </a:r>
            <a:endParaRPr/>
          </a:p>
        </p:txBody>
      </p:sp>
      <p:pic>
        <p:nvPicPr>
          <p:cNvPr id="182" name="Google Shape;182;p24"/>
          <p:cNvPicPr preferRelativeResize="0"/>
          <p:nvPr/>
        </p:nvPicPr>
        <p:blipFill>
          <a:blip r:embed="rId3">
            <a:alphaModFix/>
          </a:blip>
          <a:stretch>
            <a:fillRect/>
          </a:stretch>
        </p:blipFill>
        <p:spPr>
          <a:xfrm>
            <a:off x="8169100" y="4060227"/>
            <a:ext cx="821350" cy="829476"/>
          </a:xfrm>
          <a:prstGeom prst="rect">
            <a:avLst/>
          </a:prstGeom>
          <a:noFill/>
          <a:ln>
            <a:noFill/>
          </a:ln>
        </p:spPr>
      </p:pic>
      <p:sp>
        <p:nvSpPr>
          <p:cNvPr id="183" name="Google Shape;183;p24"/>
          <p:cNvSpPr txBox="1"/>
          <p:nvPr/>
        </p:nvSpPr>
        <p:spPr>
          <a:xfrm>
            <a:off x="417600" y="1068425"/>
            <a:ext cx="8308800" cy="155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600">
              <a:latin typeface="Source Sans Pro"/>
              <a:ea typeface="Source Sans Pro"/>
              <a:cs typeface="Source Sans Pro"/>
              <a:sym typeface="Source Sans Pro"/>
            </a:endParaRPr>
          </a:p>
        </p:txBody>
      </p:sp>
      <p:pic>
        <p:nvPicPr>
          <p:cNvPr id="184" name="Google Shape;184;p24"/>
          <p:cNvPicPr preferRelativeResize="0"/>
          <p:nvPr/>
        </p:nvPicPr>
        <p:blipFill>
          <a:blip r:embed="rId4">
            <a:alphaModFix/>
          </a:blip>
          <a:stretch>
            <a:fillRect/>
          </a:stretch>
        </p:blipFill>
        <p:spPr>
          <a:xfrm>
            <a:off x="417600" y="1469400"/>
            <a:ext cx="4451573" cy="2204701"/>
          </a:xfrm>
          <a:prstGeom prst="rect">
            <a:avLst/>
          </a:prstGeom>
          <a:noFill/>
          <a:ln cap="flat" cmpd="sng" w="9525">
            <a:solidFill>
              <a:schemeClr val="dk2"/>
            </a:solidFill>
            <a:prstDash val="solid"/>
            <a:round/>
            <a:headEnd len="sm" w="sm" type="none"/>
            <a:tailEnd len="sm" w="sm" type="none"/>
          </a:ln>
        </p:spPr>
      </p:pic>
      <p:pic>
        <p:nvPicPr>
          <p:cNvPr id="185" name="Google Shape;185;p24"/>
          <p:cNvPicPr preferRelativeResize="0"/>
          <p:nvPr/>
        </p:nvPicPr>
        <p:blipFill>
          <a:blip r:embed="rId5">
            <a:alphaModFix/>
          </a:blip>
          <a:stretch>
            <a:fillRect/>
          </a:stretch>
        </p:blipFill>
        <p:spPr>
          <a:xfrm>
            <a:off x="2564900" y="3123025"/>
            <a:ext cx="3463100" cy="1637900"/>
          </a:xfrm>
          <a:prstGeom prst="rect">
            <a:avLst/>
          </a:prstGeom>
          <a:noFill/>
          <a:ln cap="flat" cmpd="sng" w="9525">
            <a:solidFill>
              <a:schemeClr val="dk2"/>
            </a:solidFill>
            <a:prstDash val="solid"/>
            <a:round/>
            <a:headEnd len="sm" w="sm" type="none"/>
            <a:tailEnd len="sm" w="sm" type="none"/>
          </a:ln>
        </p:spPr>
      </p:pic>
      <p:pic>
        <p:nvPicPr>
          <p:cNvPr id="186" name="Google Shape;186;p24"/>
          <p:cNvPicPr preferRelativeResize="0"/>
          <p:nvPr/>
        </p:nvPicPr>
        <p:blipFill>
          <a:blip r:embed="rId6">
            <a:alphaModFix/>
          </a:blip>
          <a:stretch>
            <a:fillRect/>
          </a:stretch>
        </p:blipFill>
        <p:spPr>
          <a:xfrm>
            <a:off x="5401800" y="1400827"/>
            <a:ext cx="2364800" cy="2904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Solution</a:t>
            </a:r>
            <a:endParaRPr/>
          </a:p>
        </p:txBody>
      </p:sp>
      <p:pic>
        <p:nvPicPr>
          <p:cNvPr id="192" name="Google Shape;192;p25"/>
          <p:cNvPicPr preferRelativeResize="0"/>
          <p:nvPr/>
        </p:nvPicPr>
        <p:blipFill>
          <a:blip r:embed="rId3">
            <a:alphaModFix/>
          </a:blip>
          <a:stretch>
            <a:fillRect/>
          </a:stretch>
        </p:blipFill>
        <p:spPr>
          <a:xfrm>
            <a:off x="5237325" y="1491248"/>
            <a:ext cx="3103626" cy="31343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6" name="Shape 196"/>
        <p:cNvGrpSpPr/>
        <p:nvPr/>
      </p:nvGrpSpPr>
      <p:grpSpPr>
        <a:xfrm>
          <a:off x="0" y="0"/>
          <a:ext cx="0" cy="0"/>
          <a:chOff x="0" y="0"/>
          <a:chExt cx="0" cy="0"/>
        </a:xfrm>
      </p:grpSpPr>
      <p:sp>
        <p:nvSpPr>
          <p:cNvPr id="197" name="Google Shape;197;p26"/>
          <p:cNvSpPr txBox="1"/>
          <p:nvPr/>
        </p:nvSpPr>
        <p:spPr>
          <a:xfrm>
            <a:off x="1399950" y="1954350"/>
            <a:ext cx="6344100" cy="12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0">
                <a:solidFill>
                  <a:srgbClr val="FFFFFF"/>
                </a:solidFill>
                <a:latin typeface="Source Sans Pro"/>
                <a:ea typeface="Source Sans Pro"/>
                <a:cs typeface="Source Sans Pro"/>
                <a:sym typeface="Source Sans Pro"/>
              </a:rPr>
              <a:t>DEMO</a:t>
            </a:r>
            <a:endParaRPr b="1" sz="7000">
              <a:solidFill>
                <a:srgbClr val="FFFFFF"/>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7"/>
          <p:cNvPicPr preferRelativeResize="0"/>
          <p:nvPr/>
        </p:nvPicPr>
        <p:blipFill>
          <a:blip r:embed="rId3">
            <a:alphaModFix/>
          </a:blip>
          <a:stretch>
            <a:fillRect/>
          </a:stretch>
        </p:blipFill>
        <p:spPr>
          <a:xfrm>
            <a:off x="404025" y="1015956"/>
            <a:ext cx="7765073" cy="3263994"/>
          </a:xfrm>
          <a:prstGeom prst="rect">
            <a:avLst/>
          </a:prstGeom>
          <a:noFill/>
          <a:ln>
            <a:noFill/>
          </a:ln>
        </p:spPr>
      </p:pic>
      <p:sp>
        <p:nvSpPr>
          <p:cNvPr id="203" name="Google Shape;203;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Overview</a:t>
            </a:r>
            <a:endParaRPr/>
          </a:p>
        </p:txBody>
      </p:sp>
      <p:pic>
        <p:nvPicPr>
          <p:cNvPr id="204" name="Google Shape;204;p27"/>
          <p:cNvPicPr preferRelativeResize="0"/>
          <p:nvPr/>
        </p:nvPicPr>
        <p:blipFill>
          <a:blip r:embed="rId4">
            <a:alphaModFix/>
          </a:blip>
          <a:stretch>
            <a:fillRect/>
          </a:stretch>
        </p:blipFill>
        <p:spPr>
          <a:xfrm>
            <a:off x="8169100" y="4060227"/>
            <a:ext cx="821350" cy="829476"/>
          </a:xfrm>
          <a:prstGeom prst="rect">
            <a:avLst/>
          </a:prstGeom>
          <a:noFill/>
          <a:ln>
            <a:noFill/>
          </a:ln>
        </p:spPr>
      </p:pic>
      <p:pic>
        <p:nvPicPr>
          <p:cNvPr id="205" name="Google Shape;205;p27"/>
          <p:cNvPicPr preferRelativeResize="0"/>
          <p:nvPr/>
        </p:nvPicPr>
        <p:blipFill rotWithShape="1">
          <a:blip r:embed="rId5">
            <a:alphaModFix/>
          </a:blip>
          <a:srcRect b="0" l="0" r="77696" t="0"/>
          <a:stretch/>
        </p:blipFill>
        <p:spPr>
          <a:xfrm>
            <a:off x="1422797" y="3166129"/>
            <a:ext cx="607534" cy="685826"/>
          </a:xfrm>
          <a:prstGeom prst="rect">
            <a:avLst/>
          </a:prstGeom>
          <a:noFill/>
          <a:ln>
            <a:noFill/>
          </a:ln>
        </p:spPr>
      </p:pic>
      <p:pic>
        <p:nvPicPr>
          <p:cNvPr id="206" name="Google Shape;206;p27"/>
          <p:cNvPicPr preferRelativeResize="0"/>
          <p:nvPr/>
        </p:nvPicPr>
        <p:blipFill rotWithShape="1">
          <a:blip r:embed="rId6">
            <a:alphaModFix/>
          </a:blip>
          <a:srcRect b="11576" l="10658" r="11081" t="11089"/>
          <a:stretch/>
        </p:blipFill>
        <p:spPr>
          <a:xfrm>
            <a:off x="3139406" y="3199271"/>
            <a:ext cx="607526" cy="619556"/>
          </a:xfrm>
          <a:prstGeom prst="rect">
            <a:avLst/>
          </a:prstGeom>
          <a:noFill/>
          <a:ln>
            <a:noFill/>
          </a:ln>
        </p:spPr>
      </p:pic>
      <p:pic>
        <p:nvPicPr>
          <p:cNvPr id="207" name="Google Shape;207;p27"/>
          <p:cNvPicPr preferRelativeResize="0"/>
          <p:nvPr/>
        </p:nvPicPr>
        <p:blipFill rotWithShape="1">
          <a:blip r:embed="rId7">
            <a:alphaModFix/>
          </a:blip>
          <a:srcRect b="47750" l="25117" r="26515" t="0"/>
          <a:stretch/>
        </p:blipFill>
        <p:spPr>
          <a:xfrm>
            <a:off x="1458339" y="4028433"/>
            <a:ext cx="536458" cy="570154"/>
          </a:xfrm>
          <a:prstGeom prst="rect">
            <a:avLst/>
          </a:prstGeom>
          <a:noFill/>
          <a:ln>
            <a:noFill/>
          </a:ln>
        </p:spPr>
      </p:pic>
      <p:pic>
        <p:nvPicPr>
          <p:cNvPr id="208" name="Google Shape;208;p27"/>
          <p:cNvPicPr preferRelativeResize="0"/>
          <p:nvPr/>
        </p:nvPicPr>
        <p:blipFill>
          <a:blip r:embed="rId8">
            <a:alphaModFix/>
          </a:blip>
          <a:stretch>
            <a:fillRect/>
          </a:stretch>
        </p:blipFill>
        <p:spPr>
          <a:xfrm>
            <a:off x="3266935" y="4114492"/>
            <a:ext cx="932825" cy="308792"/>
          </a:xfrm>
          <a:prstGeom prst="rect">
            <a:avLst/>
          </a:prstGeom>
          <a:noFill/>
          <a:ln>
            <a:noFill/>
          </a:ln>
        </p:spPr>
      </p:pic>
      <p:pic>
        <p:nvPicPr>
          <p:cNvPr id="209" name="Google Shape;209;p27"/>
          <p:cNvPicPr preferRelativeResize="0"/>
          <p:nvPr/>
        </p:nvPicPr>
        <p:blipFill rotWithShape="1">
          <a:blip r:embed="rId9">
            <a:alphaModFix/>
          </a:blip>
          <a:srcRect b="20766" l="0" r="0" t="0"/>
          <a:stretch/>
        </p:blipFill>
        <p:spPr>
          <a:xfrm>
            <a:off x="4280792" y="3992617"/>
            <a:ext cx="536458" cy="552585"/>
          </a:xfrm>
          <a:prstGeom prst="rect">
            <a:avLst/>
          </a:prstGeom>
          <a:noFill/>
          <a:ln>
            <a:noFill/>
          </a:ln>
        </p:spPr>
      </p:pic>
      <p:pic>
        <p:nvPicPr>
          <p:cNvPr id="210" name="Google Shape;210;p27"/>
          <p:cNvPicPr preferRelativeResize="0"/>
          <p:nvPr/>
        </p:nvPicPr>
        <p:blipFill rotWithShape="1">
          <a:blip r:embed="rId10">
            <a:alphaModFix/>
          </a:blip>
          <a:srcRect b="0" l="10859" r="57370" t="0"/>
          <a:stretch/>
        </p:blipFill>
        <p:spPr>
          <a:xfrm>
            <a:off x="2253077" y="3975097"/>
            <a:ext cx="932825" cy="587577"/>
          </a:xfrm>
          <a:prstGeom prst="rect">
            <a:avLst/>
          </a:prstGeom>
          <a:noFill/>
          <a:ln>
            <a:noFill/>
          </a:ln>
        </p:spPr>
      </p:pic>
      <p:pic>
        <p:nvPicPr>
          <p:cNvPr id="211" name="Google Shape;211;p27"/>
          <p:cNvPicPr preferRelativeResize="0"/>
          <p:nvPr/>
        </p:nvPicPr>
        <p:blipFill>
          <a:blip r:embed="rId11">
            <a:alphaModFix/>
          </a:blip>
          <a:stretch>
            <a:fillRect/>
          </a:stretch>
        </p:blipFill>
        <p:spPr>
          <a:xfrm>
            <a:off x="599550" y="3166127"/>
            <a:ext cx="664511" cy="685823"/>
          </a:xfrm>
          <a:prstGeom prst="rect">
            <a:avLst/>
          </a:prstGeom>
          <a:noFill/>
          <a:ln>
            <a:noFill/>
          </a:ln>
        </p:spPr>
      </p:pic>
      <p:pic>
        <p:nvPicPr>
          <p:cNvPr id="212" name="Google Shape;212;p27"/>
          <p:cNvPicPr preferRelativeResize="0"/>
          <p:nvPr/>
        </p:nvPicPr>
        <p:blipFill rotWithShape="1">
          <a:blip r:embed="rId12">
            <a:alphaModFix/>
          </a:blip>
          <a:srcRect b="32800" l="19423" r="12111" t="0"/>
          <a:stretch/>
        </p:blipFill>
        <p:spPr>
          <a:xfrm>
            <a:off x="3971847" y="3166144"/>
            <a:ext cx="792648" cy="685826"/>
          </a:xfrm>
          <a:prstGeom prst="rect">
            <a:avLst/>
          </a:prstGeom>
          <a:noFill/>
          <a:ln>
            <a:noFill/>
          </a:ln>
        </p:spPr>
      </p:pic>
      <p:pic>
        <p:nvPicPr>
          <p:cNvPr id="213" name="Google Shape;213;p27"/>
          <p:cNvPicPr preferRelativeResize="0"/>
          <p:nvPr/>
        </p:nvPicPr>
        <p:blipFill rotWithShape="1">
          <a:blip r:embed="rId13">
            <a:alphaModFix/>
          </a:blip>
          <a:srcRect b="14757" l="20000" r="18003" t="14189"/>
          <a:stretch/>
        </p:blipFill>
        <p:spPr>
          <a:xfrm>
            <a:off x="2268661" y="3116051"/>
            <a:ext cx="664511" cy="786005"/>
          </a:xfrm>
          <a:prstGeom prst="rect">
            <a:avLst/>
          </a:prstGeom>
          <a:noFill/>
          <a:ln>
            <a:noFill/>
          </a:ln>
        </p:spPr>
      </p:pic>
      <p:pic>
        <p:nvPicPr>
          <p:cNvPr id="214" name="Google Shape;214;p27"/>
          <p:cNvPicPr preferRelativeResize="0"/>
          <p:nvPr/>
        </p:nvPicPr>
        <p:blipFill>
          <a:blip r:embed="rId14">
            <a:alphaModFix/>
          </a:blip>
          <a:stretch>
            <a:fillRect/>
          </a:stretch>
        </p:blipFill>
        <p:spPr>
          <a:xfrm>
            <a:off x="663562" y="3992600"/>
            <a:ext cx="536458" cy="6418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pic>
        <p:nvPicPr>
          <p:cNvPr id="220" name="Google Shape;220;p28"/>
          <p:cNvPicPr preferRelativeResize="0"/>
          <p:nvPr/>
        </p:nvPicPr>
        <p:blipFill>
          <a:blip r:embed="rId3">
            <a:alphaModFix/>
          </a:blip>
          <a:stretch>
            <a:fillRect/>
          </a:stretch>
        </p:blipFill>
        <p:spPr>
          <a:xfrm>
            <a:off x="8169100" y="4060227"/>
            <a:ext cx="821350" cy="829476"/>
          </a:xfrm>
          <a:prstGeom prst="rect">
            <a:avLst/>
          </a:prstGeom>
          <a:noFill/>
          <a:ln>
            <a:noFill/>
          </a:ln>
        </p:spPr>
      </p:pic>
      <p:pic>
        <p:nvPicPr>
          <p:cNvPr id="221" name="Google Shape;221;p28"/>
          <p:cNvPicPr preferRelativeResize="0"/>
          <p:nvPr/>
        </p:nvPicPr>
        <p:blipFill>
          <a:blip r:embed="rId4">
            <a:alphaModFix/>
          </a:blip>
          <a:stretch>
            <a:fillRect/>
          </a:stretch>
        </p:blipFill>
        <p:spPr>
          <a:xfrm>
            <a:off x="7333137" y="1318174"/>
            <a:ext cx="945021" cy="1038273"/>
          </a:xfrm>
          <a:prstGeom prst="rect">
            <a:avLst/>
          </a:prstGeom>
          <a:noFill/>
          <a:ln>
            <a:noFill/>
          </a:ln>
        </p:spPr>
      </p:pic>
      <p:pic>
        <p:nvPicPr>
          <p:cNvPr id="222" name="Google Shape;222;p28"/>
          <p:cNvPicPr preferRelativeResize="0"/>
          <p:nvPr/>
        </p:nvPicPr>
        <p:blipFill>
          <a:blip r:embed="rId5">
            <a:alphaModFix/>
          </a:blip>
          <a:stretch>
            <a:fillRect/>
          </a:stretch>
        </p:blipFill>
        <p:spPr>
          <a:xfrm>
            <a:off x="2649661" y="3766944"/>
            <a:ext cx="945006" cy="1005993"/>
          </a:xfrm>
          <a:prstGeom prst="rect">
            <a:avLst/>
          </a:prstGeom>
          <a:noFill/>
          <a:ln>
            <a:noFill/>
          </a:ln>
        </p:spPr>
      </p:pic>
      <p:pic>
        <p:nvPicPr>
          <p:cNvPr id="223" name="Google Shape;223;p28"/>
          <p:cNvPicPr preferRelativeResize="0"/>
          <p:nvPr/>
        </p:nvPicPr>
        <p:blipFill>
          <a:blip r:embed="rId6">
            <a:alphaModFix/>
          </a:blip>
          <a:stretch>
            <a:fillRect/>
          </a:stretch>
        </p:blipFill>
        <p:spPr>
          <a:xfrm>
            <a:off x="6683794" y="2931721"/>
            <a:ext cx="1060132" cy="1128504"/>
          </a:xfrm>
          <a:prstGeom prst="rect">
            <a:avLst/>
          </a:prstGeom>
          <a:noFill/>
          <a:ln>
            <a:noFill/>
          </a:ln>
        </p:spPr>
      </p:pic>
      <p:pic>
        <p:nvPicPr>
          <p:cNvPr id="224" name="Google Shape;224;p28"/>
          <p:cNvPicPr preferRelativeResize="0"/>
          <p:nvPr/>
        </p:nvPicPr>
        <p:blipFill>
          <a:blip r:embed="rId7">
            <a:alphaModFix/>
          </a:blip>
          <a:stretch>
            <a:fillRect/>
          </a:stretch>
        </p:blipFill>
        <p:spPr>
          <a:xfrm>
            <a:off x="2805424" y="1159635"/>
            <a:ext cx="1824425" cy="2138428"/>
          </a:xfrm>
          <a:prstGeom prst="rect">
            <a:avLst/>
          </a:prstGeom>
          <a:noFill/>
          <a:ln>
            <a:noFill/>
          </a:ln>
        </p:spPr>
      </p:pic>
      <p:pic>
        <p:nvPicPr>
          <p:cNvPr id="225" name="Google Shape;225;p28"/>
          <p:cNvPicPr preferRelativeResize="0"/>
          <p:nvPr/>
        </p:nvPicPr>
        <p:blipFill rotWithShape="1">
          <a:blip r:embed="rId8">
            <a:alphaModFix/>
          </a:blip>
          <a:srcRect b="0" l="19808" r="17088" t="0"/>
          <a:stretch/>
        </p:blipFill>
        <p:spPr>
          <a:xfrm>
            <a:off x="1760184" y="1142311"/>
            <a:ext cx="945006" cy="1128502"/>
          </a:xfrm>
          <a:prstGeom prst="rect">
            <a:avLst/>
          </a:prstGeom>
          <a:noFill/>
          <a:ln>
            <a:noFill/>
          </a:ln>
        </p:spPr>
      </p:pic>
      <p:sp>
        <p:nvSpPr>
          <p:cNvPr id="226" name="Google Shape;226;p28"/>
          <p:cNvSpPr/>
          <p:nvPr/>
        </p:nvSpPr>
        <p:spPr>
          <a:xfrm>
            <a:off x="2805425" y="1165236"/>
            <a:ext cx="2022300" cy="2072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8"/>
          <p:cNvPicPr preferRelativeResize="0"/>
          <p:nvPr/>
        </p:nvPicPr>
        <p:blipFill>
          <a:blip r:embed="rId9">
            <a:alphaModFix/>
          </a:blip>
          <a:stretch>
            <a:fillRect/>
          </a:stretch>
        </p:blipFill>
        <p:spPr>
          <a:xfrm>
            <a:off x="3700948" y="2674852"/>
            <a:ext cx="2876575" cy="2334875"/>
          </a:xfrm>
          <a:prstGeom prst="rect">
            <a:avLst/>
          </a:prstGeom>
          <a:noFill/>
          <a:ln cap="flat" cmpd="sng" w="9525">
            <a:solidFill>
              <a:schemeClr val="dk2"/>
            </a:solidFill>
            <a:prstDash val="solid"/>
            <a:round/>
            <a:headEnd len="sm" w="sm" type="none"/>
            <a:tailEnd len="sm" w="sm" type="none"/>
          </a:ln>
        </p:spPr>
      </p:pic>
      <p:pic>
        <p:nvPicPr>
          <p:cNvPr id="228" name="Google Shape;228;p28"/>
          <p:cNvPicPr preferRelativeResize="0"/>
          <p:nvPr/>
        </p:nvPicPr>
        <p:blipFill>
          <a:blip r:embed="rId10">
            <a:alphaModFix/>
          </a:blip>
          <a:stretch>
            <a:fillRect/>
          </a:stretch>
        </p:blipFill>
        <p:spPr>
          <a:xfrm>
            <a:off x="4730074" y="1318185"/>
            <a:ext cx="2502835" cy="1503324"/>
          </a:xfrm>
          <a:prstGeom prst="rect">
            <a:avLst/>
          </a:prstGeom>
          <a:noFill/>
          <a:ln cap="flat" cmpd="sng" w="9525">
            <a:solidFill>
              <a:schemeClr val="dk2"/>
            </a:solidFill>
            <a:prstDash val="solid"/>
            <a:round/>
            <a:headEnd len="sm" w="sm" type="none"/>
            <a:tailEnd len="sm" w="sm" type="none"/>
          </a:ln>
        </p:spPr>
      </p:pic>
      <p:pic>
        <p:nvPicPr>
          <p:cNvPr id="229" name="Google Shape;229;p28"/>
          <p:cNvPicPr preferRelativeResize="0"/>
          <p:nvPr/>
        </p:nvPicPr>
        <p:blipFill>
          <a:blip r:embed="rId11">
            <a:alphaModFix/>
          </a:blip>
          <a:stretch>
            <a:fillRect/>
          </a:stretch>
        </p:blipFill>
        <p:spPr>
          <a:xfrm>
            <a:off x="4927954" y="909271"/>
            <a:ext cx="783771" cy="304800"/>
          </a:xfrm>
          <a:prstGeom prst="rect">
            <a:avLst/>
          </a:prstGeom>
          <a:noFill/>
          <a:ln>
            <a:noFill/>
          </a:ln>
        </p:spPr>
      </p:pic>
      <p:pic>
        <p:nvPicPr>
          <p:cNvPr id="230" name="Google Shape;230;p28"/>
          <p:cNvPicPr preferRelativeResize="0"/>
          <p:nvPr/>
        </p:nvPicPr>
        <p:blipFill>
          <a:blip r:embed="rId12">
            <a:alphaModFix/>
          </a:blip>
          <a:stretch>
            <a:fillRect/>
          </a:stretch>
        </p:blipFill>
        <p:spPr>
          <a:xfrm>
            <a:off x="786365" y="2344693"/>
            <a:ext cx="2244850" cy="1348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9"/>
          <p:cNvPicPr preferRelativeResize="0"/>
          <p:nvPr/>
        </p:nvPicPr>
        <p:blipFill>
          <a:blip r:embed="rId3">
            <a:alphaModFix/>
          </a:blip>
          <a:stretch>
            <a:fillRect/>
          </a:stretch>
        </p:blipFill>
        <p:spPr>
          <a:xfrm>
            <a:off x="6291989" y="875675"/>
            <a:ext cx="2540308" cy="1156350"/>
          </a:xfrm>
          <a:prstGeom prst="rect">
            <a:avLst/>
          </a:prstGeom>
          <a:noFill/>
          <a:ln cap="flat" cmpd="sng" w="9525">
            <a:solidFill>
              <a:schemeClr val="dk2"/>
            </a:solidFill>
            <a:prstDash val="solid"/>
            <a:round/>
            <a:headEnd len="sm" w="sm" type="none"/>
            <a:tailEnd len="sm" w="sm" type="none"/>
          </a:ln>
        </p:spPr>
      </p:pic>
      <p:sp>
        <p:nvSpPr>
          <p:cNvPr id="236" name="Google Shape;236;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Experience</a:t>
            </a:r>
            <a:endParaRPr/>
          </a:p>
        </p:txBody>
      </p:sp>
      <p:pic>
        <p:nvPicPr>
          <p:cNvPr id="237" name="Google Shape;237;p29"/>
          <p:cNvPicPr preferRelativeResize="0"/>
          <p:nvPr/>
        </p:nvPicPr>
        <p:blipFill>
          <a:blip r:embed="rId4">
            <a:alphaModFix/>
          </a:blip>
          <a:stretch>
            <a:fillRect/>
          </a:stretch>
        </p:blipFill>
        <p:spPr>
          <a:xfrm>
            <a:off x="8169100" y="4060227"/>
            <a:ext cx="821350" cy="829476"/>
          </a:xfrm>
          <a:prstGeom prst="rect">
            <a:avLst/>
          </a:prstGeom>
          <a:noFill/>
          <a:ln>
            <a:noFill/>
          </a:ln>
        </p:spPr>
      </p:pic>
      <p:grpSp>
        <p:nvGrpSpPr>
          <p:cNvPr id="238" name="Google Shape;238;p29"/>
          <p:cNvGrpSpPr/>
          <p:nvPr/>
        </p:nvGrpSpPr>
        <p:grpSpPr>
          <a:xfrm>
            <a:off x="547975" y="3178525"/>
            <a:ext cx="1081125" cy="1156351"/>
            <a:chOff x="584100" y="3311050"/>
            <a:chExt cx="1081125" cy="1156351"/>
          </a:xfrm>
        </p:grpSpPr>
        <p:pic>
          <p:nvPicPr>
            <p:cNvPr id="239" name="Google Shape;239;p29"/>
            <p:cNvPicPr preferRelativeResize="0"/>
            <p:nvPr/>
          </p:nvPicPr>
          <p:blipFill rotWithShape="1">
            <a:blip r:embed="rId5">
              <a:alphaModFix/>
            </a:blip>
            <a:srcRect b="47750" l="25117" r="26515" t="0"/>
            <a:stretch/>
          </p:blipFill>
          <p:spPr>
            <a:xfrm>
              <a:off x="1191475" y="3963850"/>
              <a:ext cx="473750" cy="503552"/>
            </a:xfrm>
            <a:prstGeom prst="rect">
              <a:avLst/>
            </a:prstGeom>
            <a:noFill/>
            <a:ln>
              <a:noFill/>
            </a:ln>
          </p:spPr>
        </p:pic>
        <p:pic>
          <p:nvPicPr>
            <p:cNvPr id="240" name="Google Shape;240;p29"/>
            <p:cNvPicPr preferRelativeResize="0"/>
            <p:nvPr/>
          </p:nvPicPr>
          <p:blipFill rotWithShape="1">
            <a:blip r:embed="rId6">
              <a:alphaModFix/>
            </a:blip>
            <a:srcRect b="0" l="19808" r="17088" t="0"/>
            <a:stretch/>
          </p:blipFill>
          <p:spPr>
            <a:xfrm>
              <a:off x="1190621" y="3311051"/>
              <a:ext cx="473745" cy="565750"/>
            </a:xfrm>
            <a:prstGeom prst="rect">
              <a:avLst/>
            </a:prstGeom>
            <a:noFill/>
            <a:ln>
              <a:noFill/>
            </a:ln>
          </p:spPr>
        </p:pic>
        <p:pic>
          <p:nvPicPr>
            <p:cNvPr id="241" name="Google Shape;241;p29"/>
            <p:cNvPicPr preferRelativeResize="0"/>
            <p:nvPr/>
          </p:nvPicPr>
          <p:blipFill rotWithShape="1">
            <a:blip r:embed="rId7">
              <a:alphaModFix/>
            </a:blip>
            <a:srcRect b="3260" l="0" r="0" t="-9"/>
            <a:stretch/>
          </p:blipFill>
          <p:spPr>
            <a:xfrm>
              <a:off x="584100" y="3955375"/>
              <a:ext cx="473700" cy="503525"/>
            </a:xfrm>
            <a:prstGeom prst="rect">
              <a:avLst/>
            </a:prstGeom>
            <a:noFill/>
            <a:ln>
              <a:noFill/>
            </a:ln>
          </p:spPr>
        </p:pic>
        <p:pic>
          <p:nvPicPr>
            <p:cNvPr id="242" name="Google Shape;242;p29"/>
            <p:cNvPicPr preferRelativeResize="0"/>
            <p:nvPr/>
          </p:nvPicPr>
          <p:blipFill>
            <a:blip r:embed="rId8">
              <a:alphaModFix/>
            </a:blip>
            <a:stretch>
              <a:fillRect/>
            </a:stretch>
          </p:blipFill>
          <p:spPr>
            <a:xfrm>
              <a:off x="634861" y="3382350"/>
              <a:ext cx="372175" cy="423150"/>
            </a:xfrm>
            <a:prstGeom prst="rect">
              <a:avLst/>
            </a:prstGeom>
            <a:noFill/>
            <a:ln>
              <a:noFill/>
            </a:ln>
          </p:spPr>
        </p:pic>
      </p:grpSp>
      <p:pic>
        <p:nvPicPr>
          <p:cNvPr id="243" name="Google Shape;243;p29"/>
          <p:cNvPicPr preferRelativeResize="0"/>
          <p:nvPr/>
        </p:nvPicPr>
        <p:blipFill>
          <a:blip r:embed="rId9">
            <a:alphaModFix/>
          </a:blip>
          <a:stretch>
            <a:fillRect/>
          </a:stretch>
        </p:blipFill>
        <p:spPr>
          <a:xfrm>
            <a:off x="311700" y="1250400"/>
            <a:ext cx="6283480" cy="1736225"/>
          </a:xfrm>
          <a:prstGeom prst="rect">
            <a:avLst/>
          </a:prstGeom>
          <a:noFill/>
          <a:ln cap="flat" cmpd="sng" w="9525">
            <a:solidFill>
              <a:schemeClr val="dk2"/>
            </a:solidFill>
            <a:prstDash val="solid"/>
            <a:round/>
            <a:headEnd len="sm" w="sm" type="none"/>
            <a:tailEnd len="sm" w="sm" type="none"/>
          </a:ln>
        </p:spPr>
      </p:pic>
      <p:pic>
        <p:nvPicPr>
          <p:cNvPr id="244" name="Google Shape;244;p29"/>
          <p:cNvPicPr preferRelativeResize="0"/>
          <p:nvPr/>
        </p:nvPicPr>
        <p:blipFill>
          <a:blip r:embed="rId10">
            <a:alphaModFix/>
          </a:blip>
          <a:stretch>
            <a:fillRect/>
          </a:stretch>
        </p:blipFill>
        <p:spPr>
          <a:xfrm>
            <a:off x="1763975" y="2598650"/>
            <a:ext cx="6283474" cy="173988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Processing</a:t>
            </a:r>
            <a:endParaRPr/>
          </a:p>
        </p:txBody>
      </p:sp>
      <p:pic>
        <p:nvPicPr>
          <p:cNvPr id="250" name="Google Shape;250;p30"/>
          <p:cNvPicPr preferRelativeResize="0"/>
          <p:nvPr/>
        </p:nvPicPr>
        <p:blipFill>
          <a:blip r:embed="rId3">
            <a:alphaModFix/>
          </a:blip>
          <a:stretch>
            <a:fillRect/>
          </a:stretch>
        </p:blipFill>
        <p:spPr>
          <a:xfrm>
            <a:off x="8169100" y="4060227"/>
            <a:ext cx="821350" cy="829476"/>
          </a:xfrm>
          <a:prstGeom prst="rect">
            <a:avLst/>
          </a:prstGeom>
          <a:noFill/>
          <a:ln>
            <a:noFill/>
          </a:ln>
        </p:spPr>
      </p:pic>
      <p:pic>
        <p:nvPicPr>
          <p:cNvPr id="251" name="Google Shape;251;p30"/>
          <p:cNvPicPr preferRelativeResize="0"/>
          <p:nvPr/>
        </p:nvPicPr>
        <p:blipFill>
          <a:blip r:embed="rId4">
            <a:alphaModFix/>
          </a:blip>
          <a:stretch>
            <a:fillRect/>
          </a:stretch>
        </p:blipFill>
        <p:spPr>
          <a:xfrm>
            <a:off x="696450" y="1435600"/>
            <a:ext cx="3158625" cy="3085176"/>
          </a:xfrm>
          <a:prstGeom prst="rect">
            <a:avLst/>
          </a:prstGeom>
          <a:noFill/>
          <a:ln>
            <a:noFill/>
          </a:ln>
        </p:spPr>
      </p:pic>
      <p:pic>
        <p:nvPicPr>
          <p:cNvPr id="252" name="Google Shape;252;p30"/>
          <p:cNvPicPr preferRelativeResize="0"/>
          <p:nvPr/>
        </p:nvPicPr>
        <p:blipFill>
          <a:blip r:embed="rId5">
            <a:alphaModFix/>
          </a:blip>
          <a:stretch>
            <a:fillRect/>
          </a:stretch>
        </p:blipFill>
        <p:spPr>
          <a:xfrm>
            <a:off x="4296575" y="1848354"/>
            <a:ext cx="4102075" cy="19018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Libraries &amp; APIs</a:t>
            </a:r>
            <a:endParaRPr/>
          </a:p>
        </p:txBody>
      </p:sp>
      <p:pic>
        <p:nvPicPr>
          <p:cNvPr id="258" name="Google Shape;258;p31"/>
          <p:cNvPicPr preferRelativeResize="0"/>
          <p:nvPr/>
        </p:nvPicPr>
        <p:blipFill>
          <a:blip r:embed="rId3">
            <a:alphaModFix/>
          </a:blip>
          <a:stretch>
            <a:fillRect/>
          </a:stretch>
        </p:blipFill>
        <p:spPr>
          <a:xfrm>
            <a:off x="8169100" y="4060227"/>
            <a:ext cx="821350" cy="829476"/>
          </a:xfrm>
          <a:prstGeom prst="rect">
            <a:avLst/>
          </a:prstGeom>
          <a:noFill/>
          <a:ln>
            <a:noFill/>
          </a:ln>
        </p:spPr>
      </p:pic>
      <p:pic>
        <p:nvPicPr>
          <p:cNvPr id="259" name="Google Shape;259;p31"/>
          <p:cNvPicPr preferRelativeResize="0"/>
          <p:nvPr/>
        </p:nvPicPr>
        <p:blipFill>
          <a:blip r:embed="rId4">
            <a:alphaModFix/>
          </a:blip>
          <a:stretch>
            <a:fillRect/>
          </a:stretch>
        </p:blipFill>
        <p:spPr>
          <a:xfrm>
            <a:off x="6586582" y="1973200"/>
            <a:ext cx="1966616" cy="1113544"/>
          </a:xfrm>
          <a:prstGeom prst="rect">
            <a:avLst/>
          </a:prstGeom>
          <a:noFill/>
          <a:ln>
            <a:noFill/>
          </a:ln>
        </p:spPr>
      </p:pic>
      <p:pic>
        <p:nvPicPr>
          <p:cNvPr id="260" name="Google Shape;260;p31"/>
          <p:cNvPicPr preferRelativeResize="0"/>
          <p:nvPr/>
        </p:nvPicPr>
        <p:blipFill>
          <a:blip r:embed="rId5">
            <a:alphaModFix/>
          </a:blip>
          <a:stretch>
            <a:fillRect/>
          </a:stretch>
        </p:blipFill>
        <p:spPr>
          <a:xfrm>
            <a:off x="2827626" y="1776418"/>
            <a:ext cx="1332659" cy="1399132"/>
          </a:xfrm>
          <a:prstGeom prst="rect">
            <a:avLst/>
          </a:prstGeom>
          <a:noFill/>
          <a:ln>
            <a:noFill/>
          </a:ln>
        </p:spPr>
      </p:pic>
      <p:pic>
        <p:nvPicPr>
          <p:cNvPr id="261" name="Google Shape;261;p31"/>
          <p:cNvPicPr preferRelativeResize="0"/>
          <p:nvPr/>
        </p:nvPicPr>
        <p:blipFill>
          <a:blip r:embed="rId6">
            <a:alphaModFix/>
          </a:blip>
          <a:stretch>
            <a:fillRect/>
          </a:stretch>
        </p:blipFill>
        <p:spPr>
          <a:xfrm>
            <a:off x="4523016" y="2110564"/>
            <a:ext cx="1700810" cy="730855"/>
          </a:xfrm>
          <a:prstGeom prst="rect">
            <a:avLst/>
          </a:prstGeom>
          <a:noFill/>
          <a:ln>
            <a:noFill/>
          </a:ln>
        </p:spPr>
      </p:pic>
      <p:grpSp>
        <p:nvGrpSpPr>
          <p:cNvPr id="262" name="Google Shape;262;p31"/>
          <p:cNvGrpSpPr/>
          <p:nvPr/>
        </p:nvGrpSpPr>
        <p:grpSpPr>
          <a:xfrm>
            <a:off x="675025" y="1818694"/>
            <a:ext cx="1332650" cy="1314590"/>
            <a:chOff x="419375" y="1951644"/>
            <a:chExt cx="1332650" cy="1314590"/>
          </a:xfrm>
        </p:grpSpPr>
        <p:pic>
          <p:nvPicPr>
            <p:cNvPr id="263" name="Google Shape;263;p31"/>
            <p:cNvPicPr preferRelativeResize="0"/>
            <p:nvPr/>
          </p:nvPicPr>
          <p:blipFill>
            <a:blip r:embed="rId7">
              <a:alphaModFix/>
            </a:blip>
            <a:stretch>
              <a:fillRect/>
            </a:stretch>
          </p:blipFill>
          <p:spPr>
            <a:xfrm>
              <a:off x="428475" y="1951644"/>
              <a:ext cx="1314450" cy="933450"/>
            </a:xfrm>
            <a:prstGeom prst="rect">
              <a:avLst/>
            </a:prstGeom>
            <a:noFill/>
            <a:ln>
              <a:noFill/>
            </a:ln>
          </p:spPr>
        </p:pic>
        <p:pic>
          <p:nvPicPr>
            <p:cNvPr id="264" name="Google Shape;264;p31"/>
            <p:cNvPicPr preferRelativeResize="0"/>
            <p:nvPr/>
          </p:nvPicPr>
          <p:blipFill>
            <a:blip r:embed="rId8">
              <a:alphaModFix/>
            </a:blip>
            <a:stretch>
              <a:fillRect/>
            </a:stretch>
          </p:blipFill>
          <p:spPr>
            <a:xfrm>
              <a:off x="419375" y="3029200"/>
              <a:ext cx="1332650" cy="237034"/>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there 👋</a:t>
            </a:r>
            <a:endParaRPr/>
          </a:p>
        </p:txBody>
      </p:sp>
      <p:pic>
        <p:nvPicPr>
          <p:cNvPr id="64" name="Google Shape;64;p14"/>
          <p:cNvPicPr preferRelativeResize="0"/>
          <p:nvPr/>
        </p:nvPicPr>
        <p:blipFill rotWithShape="1">
          <a:blip r:embed="rId3">
            <a:alphaModFix/>
          </a:blip>
          <a:srcRect b="0" l="0" r="0" t="0"/>
          <a:stretch/>
        </p:blipFill>
        <p:spPr>
          <a:xfrm>
            <a:off x="2874737" y="1755000"/>
            <a:ext cx="1316725" cy="1316725"/>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65" name="Google Shape;65;p14"/>
          <p:cNvPicPr preferRelativeResize="0"/>
          <p:nvPr/>
        </p:nvPicPr>
        <p:blipFill>
          <a:blip r:embed="rId4">
            <a:alphaModFix/>
          </a:blip>
          <a:stretch>
            <a:fillRect/>
          </a:stretch>
        </p:blipFill>
        <p:spPr>
          <a:xfrm>
            <a:off x="6852387" y="1755000"/>
            <a:ext cx="1316724" cy="1316724"/>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66" name="Google Shape;66;p14"/>
          <p:cNvPicPr preferRelativeResize="0"/>
          <p:nvPr/>
        </p:nvPicPr>
        <p:blipFill>
          <a:blip r:embed="rId5">
            <a:alphaModFix/>
          </a:blip>
          <a:stretch>
            <a:fillRect/>
          </a:stretch>
        </p:blipFill>
        <p:spPr>
          <a:xfrm rot="910058">
            <a:off x="2178863" y="2857617"/>
            <a:ext cx="2703623" cy="769416"/>
          </a:xfrm>
          <a:prstGeom prst="rect">
            <a:avLst/>
          </a:prstGeom>
          <a:noFill/>
          <a:ln>
            <a:noFill/>
          </a:ln>
          <a:effectLst>
            <a:outerShdw blurRad="57150" rotWithShape="0" algn="bl" dir="5400000" dist="19050">
              <a:srgbClr val="000000">
                <a:alpha val="50000"/>
              </a:srgbClr>
            </a:outerShdw>
          </a:effectLst>
        </p:spPr>
      </p:pic>
      <p:pic>
        <p:nvPicPr>
          <p:cNvPr id="67" name="Google Shape;67;p14"/>
          <p:cNvPicPr preferRelativeResize="0"/>
          <p:nvPr/>
        </p:nvPicPr>
        <p:blipFill>
          <a:blip r:embed="rId6">
            <a:alphaModFix/>
          </a:blip>
          <a:stretch>
            <a:fillRect/>
          </a:stretch>
        </p:blipFill>
        <p:spPr>
          <a:xfrm>
            <a:off x="6392031" y="2808444"/>
            <a:ext cx="2034250" cy="768275"/>
          </a:xfrm>
          <a:prstGeom prst="rect">
            <a:avLst/>
          </a:prstGeom>
          <a:noFill/>
          <a:ln>
            <a:noFill/>
          </a:ln>
          <a:effectLst>
            <a:outerShdw blurRad="57150" rotWithShape="0" algn="bl" dir="5400000" dist="19050">
              <a:srgbClr val="000000">
                <a:alpha val="50000"/>
              </a:srgbClr>
            </a:outerShdw>
          </a:effectLst>
        </p:spPr>
      </p:pic>
      <p:pic>
        <p:nvPicPr>
          <p:cNvPr id="68" name="Google Shape;68;p14"/>
          <p:cNvPicPr preferRelativeResize="0"/>
          <p:nvPr/>
        </p:nvPicPr>
        <p:blipFill>
          <a:blip r:embed="rId7">
            <a:alphaModFix/>
          </a:blip>
          <a:stretch>
            <a:fillRect/>
          </a:stretch>
        </p:blipFill>
        <p:spPr>
          <a:xfrm>
            <a:off x="8169100" y="4060227"/>
            <a:ext cx="821350" cy="829476"/>
          </a:xfrm>
          <a:prstGeom prst="rect">
            <a:avLst/>
          </a:prstGeom>
          <a:noFill/>
          <a:ln>
            <a:noFill/>
          </a:ln>
        </p:spPr>
      </p:pic>
      <p:pic>
        <p:nvPicPr>
          <p:cNvPr id="69" name="Google Shape;69;p14"/>
          <p:cNvPicPr preferRelativeResize="0"/>
          <p:nvPr/>
        </p:nvPicPr>
        <p:blipFill>
          <a:blip r:embed="rId8">
            <a:alphaModFix/>
          </a:blip>
          <a:stretch>
            <a:fillRect/>
          </a:stretch>
        </p:blipFill>
        <p:spPr>
          <a:xfrm>
            <a:off x="851738" y="1754999"/>
            <a:ext cx="1316724" cy="1316724"/>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70" name="Google Shape;70;p14"/>
          <p:cNvPicPr preferRelativeResize="0"/>
          <p:nvPr/>
        </p:nvPicPr>
        <p:blipFill>
          <a:blip r:embed="rId9">
            <a:alphaModFix/>
          </a:blip>
          <a:stretch>
            <a:fillRect/>
          </a:stretch>
        </p:blipFill>
        <p:spPr>
          <a:xfrm>
            <a:off x="4821550" y="1755004"/>
            <a:ext cx="1400762" cy="1316725"/>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71" name="Google Shape;71;p14"/>
          <p:cNvPicPr preferRelativeResize="0"/>
          <p:nvPr/>
        </p:nvPicPr>
        <p:blipFill>
          <a:blip r:embed="rId10">
            <a:alphaModFix/>
          </a:blip>
          <a:stretch>
            <a:fillRect/>
          </a:stretch>
        </p:blipFill>
        <p:spPr>
          <a:xfrm>
            <a:off x="4578050" y="2856525"/>
            <a:ext cx="1887749" cy="672114"/>
          </a:xfrm>
          <a:prstGeom prst="rect">
            <a:avLst/>
          </a:prstGeom>
          <a:noFill/>
          <a:ln>
            <a:noFill/>
          </a:ln>
          <a:effectLst>
            <a:outerShdw blurRad="57150" rotWithShape="0" algn="bl" dir="5400000" dist="19050">
              <a:srgbClr val="000000">
                <a:alpha val="50000"/>
              </a:srgbClr>
            </a:outerShdw>
          </a:effectLst>
        </p:spPr>
      </p:pic>
      <p:pic>
        <p:nvPicPr>
          <p:cNvPr id="72" name="Google Shape;72;p14"/>
          <p:cNvPicPr preferRelativeResize="0"/>
          <p:nvPr/>
        </p:nvPicPr>
        <p:blipFill>
          <a:blip r:embed="rId11">
            <a:alphaModFix/>
          </a:blip>
          <a:stretch>
            <a:fillRect/>
          </a:stretch>
        </p:blipFill>
        <p:spPr>
          <a:xfrm>
            <a:off x="524200" y="2647950"/>
            <a:ext cx="1887751" cy="71799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2"/>
          <p:cNvPicPr preferRelativeResize="0"/>
          <p:nvPr/>
        </p:nvPicPr>
        <p:blipFill>
          <a:blip r:embed="rId3">
            <a:alphaModFix/>
          </a:blip>
          <a:stretch>
            <a:fillRect/>
          </a:stretch>
        </p:blipFill>
        <p:spPr>
          <a:xfrm>
            <a:off x="8169100" y="4060227"/>
            <a:ext cx="821350" cy="829476"/>
          </a:xfrm>
          <a:prstGeom prst="rect">
            <a:avLst/>
          </a:prstGeom>
          <a:noFill/>
          <a:ln>
            <a:noFill/>
          </a:ln>
        </p:spPr>
      </p:pic>
      <p:sp>
        <p:nvSpPr>
          <p:cNvPr id="270" name="Google Shape;270;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Infrastructure</a:t>
            </a:r>
            <a:endParaRPr/>
          </a:p>
        </p:txBody>
      </p:sp>
      <p:pic>
        <p:nvPicPr>
          <p:cNvPr id="271" name="Google Shape;271;p32"/>
          <p:cNvPicPr preferRelativeResize="0"/>
          <p:nvPr/>
        </p:nvPicPr>
        <p:blipFill rotWithShape="1">
          <a:blip r:embed="rId4">
            <a:alphaModFix/>
          </a:blip>
          <a:srcRect b="3290" l="0" r="50736" t="39673"/>
          <a:stretch/>
        </p:blipFill>
        <p:spPr>
          <a:xfrm>
            <a:off x="201975" y="2369298"/>
            <a:ext cx="3216647" cy="1985104"/>
          </a:xfrm>
          <a:prstGeom prst="rect">
            <a:avLst/>
          </a:prstGeom>
          <a:noFill/>
          <a:ln>
            <a:noFill/>
          </a:ln>
        </p:spPr>
      </p:pic>
      <p:pic>
        <p:nvPicPr>
          <p:cNvPr id="272" name="Google Shape;272;p32"/>
          <p:cNvPicPr preferRelativeResize="0"/>
          <p:nvPr/>
        </p:nvPicPr>
        <p:blipFill rotWithShape="1">
          <a:blip r:embed="rId4">
            <a:alphaModFix/>
          </a:blip>
          <a:srcRect b="63663" l="37067" r="37537" t="12104"/>
          <a:stretch/>
        </p:blipFill>
        <p:spPr>
          <a:xfrm>
            <a:off x="428270" y="1211410"/>
            <a:ext cx="1995478" cy="1014926"/>
          </a:xfrm>
          <a:prstGeom prst="rect">
            <a:avLst/>
          </a:prstGeom>
          <a:noFill/>
          <a:ln>
            <a:noFill/>
          </a:ln>
        </p:spPr>
      </p:pic>
      <p:pic>
        <p:nvPicPr>
          <p:cNvPr id="273" name="Google Shape;273;p32"/>
          <p:cNvPicPr preferRelativeResize="0"/>
          <p:nvPr/>
        </p:nvPicPr>
        <p:blipFill rotWithShape="1">
          <a:blip r:embed="rId4">
            <a:alphaModFix/>
          </a:blip>
          <a:srcRect b="63985" l="1643" r="63094" t="13181"/>
          <a:stretch/>
        </p:blipFill>
        <p:spPr>
          <a:xfrm>
            <a:off x="1994800" y="1365175"/>
            <a:ext cx="3496101" cy="1206726"/>
          </a:xfrm>
          <a:prstGeom prst="rect">
            <a:avLst/>
          </a:prstGeom>
          <a:noFill/>
          <a:ln>
            <a:noFill/>
          </a:ln>
        </p:spPr>
      </p:pic>
      <p:pic>
        <p:nvPicPr>
          <p:cNvPr id="274" name="Google Shape;274;p32"/>
          <p:cNvPicPr preferRelativeResize="0"/>
          <p:nvPr/>
        </p:nvPicPr>
        <p:blipFill>
          <a:blip r:embed="rId5">
            <a:alphaModFix/>
          </a:blip>
          <a:stretch>
            <a:fillRect/>
          </a:stretch>
        </p:blipFill>
        <p:spPr>
          <a:xfrm>
            <a:off x="1778050" y="3161600"/>
            <a:ext cx="2301964" cy="1710450"/>
          </a:xfrm>
          <a:prstGeom prst="rect">
            <a:avLst/>
          </a:prstGeom>
          <a:noFill/>
          <a:ln cap="flat" cmpd="sng" w="9525">
            <a:solidFill>
              <a:srgbClr val="B7B7B7"/>
            </a:solidFill>
            <a:prstDash val="solid"/>
            <a:round/>
            <a:headEnd len="sm" w="sm" type="none"/>
            <a:tailEnd len="sm" w="sm" type="none"/>
          </a:ln>
        </p:spPr>
      </p:pic>
      <p:pic>
        <p:nvPicPr>
          <p:cNvPr id="275" name="Google Shape;275;p32"/>
          <p:cNvPicPr preferRelativeResize="0"/>
          <p:nvPr/>
        </p:nvPicPr>
        <p:blipFill rotWithShape="1">
          <a:blip r:embed="rId4">
            <a:alphaModFix/>
          </a:blip>
          <a:srcRect b="63136" l="62633" r="1954" t="5578"/>
          <a:stretch/>
        </p:blipFill>
        <p:spPr>
          <a:xfrm>
            <a:off x="5358250" y="445025"/>
            <a:ext cx="3632202" cy="1710448"/>
          </a:xfrm>
          <a:prstGeom prst="rect">
            <a:avLst/>
          </a:prstGeom>
          <a:noFill/>
          <a:ln>
            <a:noFill/>
          </a:ln>
        </p:spPr>
      </p:pic>
      <p:pic>
        <p:nvPicPr>
          <p:cNvPr id="276" name="Google Shape;276;p32"/>
          <p:cNvPicPr preferRelativeResize="0"/>
          <p:nvPr/>
        </p:nvPicPr>
        <p:blipFill>
          <a:blip r:embed="rId6">
            <a:alphaModFix/>
          </a:blip>
          <a:stretch>
            <a:fillRect/>
          </a:stretch>
        </p:blipFill>
        <p:spPr>
          <a:xfrm>
            <a:off x="3925929" y="2725312"/>
            <a:ext cx="3974443" cy="1598387"/>
          </a:xfrm>
          <a:prstGeom prst="rect">
            <a:avLst/>
          </a:prstGeom>
          <a:noFill/>
          <a:ln>
            <a:noFill/>
          </a:ln>
        </p:spPr>
      </p:pic>
      <p:pic>
        <p:nvPicPr>
          <p:cNvPr id="277" name="Google Shape;277;p32"/>
          <p:cNvPicPr preferRelativeResize="0"/>
          <p:nvPr/>
        </p:nvPicPr>
        <p:blipFill>
          <a:blip r:embed="rId7">
            <a:alphaModFix/>
          </a:blip>
          <a:stretch>
            <a:fillRect/>
          </a:stretch>
        </p:blipFill>
        <p:spPr>
          <a:xfrm>
            <a:off x="5185631" y="1933486"/>
            <a:ext cx="3216647" cy="1090900"/>
          </a:xfrm>
          <a:prstGeom prst="rect">
            <a:avLst/>
          </a:prstGeom>
          <a:noFill/>
          <a:ln cap="flat" cmpd="sng" w="9525">
            <a:solidFill>
              <a:schemeClr val="dk2"/>
            </a:solidFill>
            <a:prstDash val="solid"/>
            <a:round/>
            <a:headEnd len="sm" w="sm" type="none"/>
            <a:tailEnd len="sm" w="sm" type="none"/>
          </a:ln>
        </p:spPr>
      </p:pic>
      <p:pic>
        <p:nvPicPr>
          <p:cNvPr id="278" name="Google Shape;278;p32"/>
          <p:cNvPicPr preferRelativeResize="0"/>
          <p:nvPr/>
        </p:nvPicPr>
        <p:blipFill rotWithShape="1">
          <a:blip r:embed="rId8">
            <a:alphaModFix/>
          </a:blip>
          <a:srcRect b="0" l="0" r="77696" t="0"/>
          <a:stretch/>
        </p:blipFill>
        <p:spPr>
          <a:xfrm>
            <a:off x="4261450" y="4419543"/>
            <a:ext cx="462490" cy="475473"/>
          </a:xfrm>
          <a:prstGeom prst="rect">
            <a:avLst/>
          </a:prstGeom>
          <a:noFill/>
          <a:ln>
            <a:noFill/>
          </a:ln>
        </p:spPr>
      </p:pic>
      <p:pic>
        <p:nvPicPr>
          <p:cNvPr id="279" name="Google Shape;279;p32"/>
          <p:cNvPicPr preferRelativeResize="0"/>
          <p:nvPr/>
        </p:nvPicPr>
        <p:blipFill rotWithShape="1">
          <a:blip r:embed="rId9">
            <a:alphaModFix/>
          </a:blip>
          <a:srcRect b="11576" l="10658" r="11081" t="11089"/>
          <a:stretch/>
        </p:blipFill>
        <p:spPr>
          <a:xfrm>
            <a:off x="5568235" y="4442520"/>
            <a:ext cx="462484" cy="429528"/>
          </a:xfrm>
          <a:prstGeom prst="rect">
            <a:avLst/>
          </a:prstGeom>
          <a:noFill/>
          <a:ln>
            <a:noFill/>
          </a:ln>
        </p:spPr>
      </p:pic>
      <p:pic>
        <p:nvPicPr>
          <p:cNvPr id="280" name="Google Shape;280;p32"/>
          <p:cNvPicPr preferRelativeResize="0"/>
          <p:nvPr/>
        </p:nvPicPr>
        <p:blipFill rotWithShape="1">
          <a:blip r:embed="rId10">
            <a:alphaModFix/>
          </a:blip>
          <a:srcRect b="47750" l="25117" r="26515" t="0"/>
          <a:stretch/>
        </p:blipFill>
        <p:spPr>
          <a:xfrm>
            <a:off x="7429922" y="4440271"/>
            <a:ext cx="408375" cy="434029"/>
          </a:xfrm>
          <a:prstGeom prst="rect">
            <a:avLst/>
          </a:prstGeom>
          <a:noFill/>
          <a:ln>
            <a:noFill/>
          </a:ln>
        </p:spPr>
      </p:pic>
      <p:pic>
        <p:nvPicPr>
          <p:cNvPr id="281" name="Google Shape;281;p32"/>
          <p:cNvPicPr preferRelativeResize="0"/>
          <p:nvPr/>
        </p:nvPicPr>
        <p:blipFill rotWithShape="1">
          <a:blip r:embed="rId11">
            <a:alphaModFix/>
          </a:blip>
          <a:srcRect b="32800" l="19423" r="12111" t="0"/>
          <a:stretch/>
        </p:blipFill>
        <p:spPr>
          <a:xfrm>
            <a:off x="6201938" y="4419554"/>
            <a:ext cx="603411" cy="475473"/>
          </a:xfrm>
          <a:prstGeom prst="rect">
            <a:avLst/>
          </a:prstGeom>
          <a:noFill/>
          <a:ln>
            <a:noFill/>
          </a:ln>
        </p:spPr>
      </p:pic>
      <p:pic>
        <p:nvPicPr>
          <p:cNvPr id="282" name="Google Shape;282;p32"/>
          <p:cNvPicPr preferRelativeResize="0"/>
          <p:nvPr/>
        </p:nvPicPr>
        <p:blipFill rotWithShape="1">
          <a:blip r:embed="rId12">
            <a:alphaModFix/>
          </a:blip>
          <a:srcRect b="14757" l="20000" r="18003" t="14189"/>
          <a:stretch/>
        </p:blipFill>
        <p:spPr>
          <a:xfrm>
            <a:off x="4905372" y="4384825"/>
            <a:ext cx="505864" cy="544925"/>
          </a:xfrm>
          <a:prstGeom prst="rect">
            <a:avLst/>
          </a:prstGeom>
          <a:noFill/>
          <a:ln>
            <a:noFill/>
          </a:ln>
        </p:spPr>
      </p:pic>
      <p:pic>
        <p:nvPicPr>
          <p:cNvPr id="283" name="Google Shape;283;p32"/>
          <p:cNvPicPr preferRelativeResize="0"/>
          <p:nvPr/>
        </p:nvPicPr>
        <p:blipFill>
          <a:blip r:embed="rId13">
            <a:alphaModFix/>
          </a:blip>
          <a:stretch>
            <a:fillRect/>
          </a:stretch>
        </p:blipFill>
        <p:spPr>
          <a:xfrm>
            <a:off x="6913442" y="4472707"/>
            <a:ext cx="408383" cy="4449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3"/>
          <p:cNvPicPr preferRelativeResize="0"/>
          <p:nvPr/>
        </p:nvPicPr>
        <p:blipFill>
          <a:blip r:embed="rId3">
            <a:alphaModFix/>
          </a:blip>
          <a:stretch>
            <a:fillRect/>
          </a:stretch>
        </p:blipFill>
        <p:spPr>
          <a:xfrm>
            <a:off x="8169100" y="4060227"/>
            <a:ext cx="821350" cy="829476"/>
          </a:xfrm>
          <a:prstGeom prst="rect">
            <a:avLst/>
          </a:prstGeom>
          <a:noFill/>
          <a:ln>
            <a:noFill/>
          </a:ln>
        </p:spPr>
      </p:pic>
      <p:sp>
        <p:nvSpPr>
          <p:cNvPr id="289" name="Google Shape;289;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Infrastructure</a:t>
            </a:r>
            <a:endParaRPr/>
          </a:p>
        </p:txBody>
      </p:sp>
      <p:pic>
        <p:nvPicPr>
          <p:cNvPr id="290" name="Google Shape;290;p33"/>
          <p:cNvPicPr preferRelativeResize="0"/>
          <p:nvPr/>
        </p:nvPicPr>
        <p:blipFill>
          <a:blip r:embed="rId4">
            <a:alphaModFix/>
          </a:blip>
          <a:stretch>
            <a:fillRect/>
          </a:stretch>
        </p:blipFill>
        <p:spPr>
          <a:xfrm>
            <a:off x="419350" y="1274574"/>
            <a:ext cx="7330053" cy="31367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Opportunities</a:t>
            </a:r>
            <a:endParaRPr/>
          </a:p>
        </p:txBody>
      </p:sp>
      <p:pic>
        <p:nvPicPr>
          <p:cNvPr id="296" name="Google Shape;296;p34"/>
          <p:cNvPicPr preferRelativeResize="0"/>
          <p:nvPr/>
        </p:nvPicPr>
        <p:blipFill>
          <a:blip r:embed="rId3">
            <a:alphaModFix/>
          </a:blip>
          <a:stretch>
            <a:fillRect/>
          </a:stretch>
        </p:blipFill>
        <p:spPr>
          <a:xfrm>
            <a:off x="8169100" y="4060227"/>
            <a:ext cx="821350" cy="829476"/>
          </a:xfrm>
          <a:prstGeom prst="rect">
            <a:avLst/>
          </a:prstGeom>
          <a:noFill/>
          <a:ln>
            <a:noFill/>
          </a:ln>
        </p:spPr>
      </p:pic>
      <p:pic>
        <p:nvPicPr>
          <p:cNvPr id="297" name="Google Shape;297;p34"/>
          <p:cNvPicPr preferRelativeResize="0"/>
          <p:nvPr/>
        </p:nvPicPr>
        <p:blipFill>
          <a:blip r:embed="rId4">
            <a:alphaModFix/>
          </a:blip>
          <a:stretch>
            <a:fillRect/>
          </a:stretch>
        </p:blipFill>
        <p:spPr>
          <a:xfrm>
            <a:off x="598225" y="1985976"/>
            <a:ext cx="2048300" cy="1915160"/>
          </a:xfrm>
          <a:prstGeom prst="rect">
            <a:avLst/>
          </a:prstGeom>
          <a:noFill/>
          <a:ln>
            <a:noFill/>
          </a:ln>
        </p:spPr>
      </p:pic>
      <p:pic>
        <p:nvPicPr>
          <p:cNvPr id="298" name="Google Shape;298;p34"/>
          <p:cNvPicPr preferRelativeResize="0"/>
          <p:nvPr/>
        </p:nvPicPr>
        <p:blipFill rotWithShape="1">
          <a:blip r:embed="rId5">
            <a:alphaModFix/>
          </a:blip>
          <a:srcRect b="32781" l="53982" r="20865" t="18919"/>
          <a:stretch/>
        </p:blipFill>
        <p:spPr>
          <a:xfrm>
            <a:off x="7370614" y="1934777"/>
            <a:ext cx="992061" cy="913635"/>
          </a:xfrm>
          <a:prstGeom prst="rect">
            <a:avLst/>
          </a:prstGeom>
          <a:noFill/>
          <a:ln>
            <a:noFill/>
          </a:ln>
        </p:spPr>
      </p:pic>
      <p:pic>
        <p:nvPicPr>
          <p:cNvPr id="299" name="Google Shape;299;p34"/>
          <p:cNvPicPr preferRelativeResize="0"/>
          <p:nvPr/>
        </p:nvPicPr>
        <p:blipFill rotWithShape="1">
          <a:blip r:embed="rId6">
            <a:alphaModFix/>
          </a:blip>
          <a:srcRect b="17455" l="52367" r="5878" t="11065"/>
          <a:stretch/>
        </p:blipFill>
        <p:spPr>
          <a:xfrm>
            <a:off x="6961691" y="3050679"/>
            <a:ext cx="799782" cy="767663"/>
          </a:xfrm>
          <a:prstGeom prst="rect">
            <a:avLst/>
          </a:prstGeom>
          <a:noFill/>
          <a:ln>
            <a:noFill/>
          </a:ln>
        </p:spPr>
      </p:pic>
      <p:pic>
        <p:nvPicPr>
          <p:cNvPr id="300" name="Google Shape;300;p34"/>
          <p:cNvPicPr preferRelativeResize="0"/>
          <p:nvPr/>
        </p:nvPicPr>
        <p:blipFill>
          <a:blip r:embed="rId7">
            <a:alphaModFix/>
          </a:blip>
          <a:stretch>
            <a:fillRect/>
          </a:stretch>
        </p:blipFill>
        <p:spPr>
          <a:xfrm>
            <a:off x="6344059" y="3225963"/>
            <a:ext cx="617633" cy="592389"/>
          </a:xfrm>
          <a:prstGeom prst="rect">
            <a:avLst/>
          </a:prstGeom>
          <a:noFill/>
          <a:ln>
            <a:noFill/>
          </a:ln>
        </p:spPr>
      </p:pic>
      <p:pic>
        <p:nvPicPr>
          <p:cNvPr id="301" name="Google Shape;301;p34"/>
          <p:cNvPicPr preferRelativeResize="0"/>
          <p:nvPr/>
        </p:nvPicPr>
        <p:blipFill>
          <a:blip r:embed="rId8">
            <a:alphaModFix/>
          </a:blip>
          <a:stretch>
            <a:fillRect/>
          </a:stretch>
        </p:blipFill>
        <p:spPr>
          <a:xfrm>
            <a:off x="6050000" y="1972079"/>
            <a:ext cx="992061" cy="774113"/>
          </a:xfrm>
          <a:prstGeom prst="rect">
            <a:avLst/>
          </a:prstGeom>
          <a:noFill/>
          <a:ln>
            <a:noFill/>
          </a:ln>
        </p:spPr>
      </p:pic>
      <p:pic>
        <p:nvPicPr>
          <p:cNvPr id="302" name="Google Shape;302;p34"/>
          <p:cNvPicPr preferRelativeResize="0"/>
          <p:nvPr/>
        </p:nvPicPr>
        <p:blipFill>
          <a:blip r:embed="rId9">
            <a:alphaModFix/>
          </a:blip>
          <a:stretch>
            <a:fillRect/>
          </a:stretch>
        </p:blipFill>
        <p:spPr>
          <a:xfrm>
            <a:off x="6455266" y="2316530"/>
            <a:ext cx="1069248" cy="1028223"/>
          </a:xfrm>
          <a:prstGeom prst="rect">
            <a:avLst/>
          </a:prstGeom>
          <a:noFill/>
          <a:ln>
            <a:noFill/>
          </a:ln>
        </p:spPr>
      </p:pic>
      <p:pic>
        <p:nvPicPr>
          <p:cNvPr id="303" name="Google Shape;303;p34"/>
          <p:cNvPicPr preferRelativeResize="0"/>
          <p:nvPr/>
        </p:nvPicPr>
        <p:blipFill>
          <a:blip r:embed="rId10">
            <a:alphaModFix/>
          </a:blip>
          <a:stretch>
            <a:fillRect/>
          </a:stretch>
        </p:blipFill>
        <p:spPr>
          <a:xfrm>
            <a:off x="3757222" y="1755800"/>
            <a:ext cx="2048290" cy="2241525"/>
          </a:xfrm>
          <a:prstGeom prst="rect">
            <a:avLst/>
          </a:prstGeom>
          <a:noFill/>
          <a:ln>
            <a:noFill/>
          </a:ln>
        </p:spPr>
      </p:pic>
      <p:sp>
        <p:nvSpPr>
          <p:cNvPr id="304" name="Google Shape;304;p34"/>
          <p:cNvSpPr txBox="1"/>
          <p:nvPr/>
        </p:nvSpPr>
        <p:spPr>
          <a:xfrm>
            <a:off x="316225" y="1317500"/>
            <a:ext cx="24690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Technical:</a:t>
            </a:r>
            <a:endParaRPr b="1" sz="1800">
              <a:latin typeface="Source Sans Pro"/>
              <a:ea typeface="Source Sans Pro"/>
              <a:cs typeface="Source Sans Pro"/>
              <a:sym typeface="Source Sans Pro"/>
            </a:endParaRPr>
          </a:p>
        </p:txBody>
      </p:sp>
      <p:sp>
        <p:nvSpPr>
          <p:cNvPr id="305" name="Google Shape;305;p34"/>
          <p:cNvSpPr txBox="1"/>
          <p:nvPr/>
        </p:nvSpPr>
        <p:spPr>
          <a:xfrm>
            <a:off x="3500125" y="1291900"/>
            <a:ext cx="3977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Tech For Good:</a:t>
            </a:r>
            <a:endParaRPr b="1" sz="1800">
              <a:latin typeface="Source Sans Pro"/>
              <a:ea typeface="Source Sans Pro"/>
              <a:cs typeface="Source Sans Pro"/>
              <a:sym typeface="Source Sans Pro"/>
            </a:endParaRPr>
          </a:p>
        </p:txBody>
      </p:sp>
      <p:cxnSp>
        <p:nvCxnSpPr>
          <p:cNvPr id="306" name="Google Shape;306;p34"/>
          <p:cNvCxnSpPr/>
          <p:nvPr/>
        </p:nvCxnSpPr>
        <p:spPr>
          <a:xfrm flipH="1" rot="10800000">
            <a:off x="3138175" y="1336425"/>
            <a:ext cx="9000" cy="2738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Thoughts</a:t>
            </a:r>
            <a:endParaRPr/>
          </a:p>
        </p:txBody>
      </p:sp>
      <p:pic>
        <p:nvPicPr>
          <p:cNvPr id="312" name="Google Shape;312;p35"/>
          <p:cNvPicPr preferRelativeResize="0"/>
          <p:nvPr/>
        </p:nvPicPr>
        <p:blipFill>
          <a:blip r:embed="rId3">
            <a:alphaModFix/>
          </a:blip>
          <a:stretch>
            <a:fillRect/>
          </a:stretch>
        </p:blipFill>
        <p:spPr>
          <a:xfrm>
            <a:off x="5237325" y="1491248"/>
            <a:ext cx="3103626" cy="3134351"/>
          </a:xfrm>
          <a:prstGeom prst="rect">
            <a:avLst/>
          </a:prstGeom>
          <a:noFill/>
          <a:ln>
            <a:noFill/>
          </a:ln>
          <a:effectLst>
            <a:outerShdw blurRad="57150" rotWithShape="0" algn="bl" dir="5400000" dist="19050">
              <a:srgbClr val="000000">
                <a:alpha val="50000"/>
              </a:srgbClr>
            </a:outerShdw>
          </a:effectLst>
        </p:spPr>
      </p:pic>
      <p:sp>
        <p:nvSpPr>
          <p:cNvPr id="313" name="Google Shape;313;p35"/>
          <p:cNvSpPr txBox="1"/>
          <p:nvPr>
            <p:ph type="title"/>
          </p:nvPr>
        </p:nvSpPr>
        <p:spPr>
          <a:xfrm>
            <a:off x="490250" y="2847125"/>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thesentimentalists.github.io</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nvSpPr>
        <p:spPr>
          <a:xfrm>
            <a:off x="1466350" y="1297150"/>
            <a:ext cx="6497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319" name="Google Shape;319;p36"/>
          <p:cNvPicPr preferRelativeResize="0"/>
          <p:nvPr/>
        </p:nvPicPr>
        <p:blipFill>
          <a:blip r:embed="rId3">
            <a:alphaModFix/>
          </a:blip>
          <a:stretch>
            <a:fillRect/>
          </a:stretch>
        </p:blipFill>
        <p:spPr>
          <a:xfrm>
            <a:off x="1323450" y="746053"/>
            <a:ext cx="6497100" cy="365138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325" name="Google Shape;325;p37"/>
          <p:cNvPicPr preferRelativeResize="0"/>
          <p:nvPr/>
        </p:nvPicPr>
        <p:blipFill>
          <a:blip r:embed="rId3">
            <a:alphaModFix/>
          </a:blip>
          <a:stretch>
            <a:fillRect/>
          </a:stretch>
        </p:blipFill>
        <p:spPr>
          <a:xfrm>
            <a:off x="4841150" y="705373"/>
            <a:ext cx="4027501" cy="4067352"/>
          </a:xfrm>
          <a:prstGeom prst="rect">
            <a:avLst/>
          </a:prstGeom>
          <a:noFill/>
          <a:ln>
            <a:noFill/>
          </a:ln>
          <a:effectLst>
            <a:outerShdw blurRad="57150" rotWithShape="0" algn="bl" dir="5400000" dist="19050">
              <a:srgbClr val="000000">
                <a:alpha val="50000"/>
              </a:srgbClr>
            </a:outerShdw>
          </a:effectLst>
        </p:spPr>
      </p:pic>
      <p:sp>
        <p:nvSpPr>
          <p:cNvPr id="326" name="Google Shape;326;p37"/>
          <p:cNvSpPr txBox="1"/>
          <p:nvPr>
            <p:ph type="title"/>
          </p:nvPr>
        </p:nvSpPr>
        <p:spPr>
          <a:xfrm>
            <a:off x="490250" y="2847125"/>
            <a:ext cx="8183700" cy="7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thesentimentalists.github.io</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pic>
        <p:nvPicPr>
          <p:cNvPr id="78" name="Google Shape;78;p15"/>
          <p:cNvPicPr preferRelativeResize="0"/>
          <p:nvPr/>
        </p:nvPicPr>
        <p:blipFill>
          <a:blip r:embed="rId3">
            <a:alphaModFix/>
          </a:blip>
          <a:stretch>
            <a:fillRect/>
          </a:stretch>
        </p:blipFill>
        <p:spPr>
          <a:xfrm>
            <a:off x="8169100" y="4060227"/>
            <a:ext cx="821350" cy="829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pic>
        <p:nvPicPr>
          <p:cNvPr id="84" name="Google Shape;84;p16"/>
          <p:cNvPicPr preferRelativeResize="0"/>
          <p:nvPr/>
        </p:nvPicPr>
        <p:blipFill>
          <a:blip r:embed="rId3">
            <a:alphaModFix/>
          </a:blip>
          <a:stretch>
            <a:fillRect/>
          </a:stretch>
        </p:blipFill>
        <p:spPr>
          <a:xfrm>
            <a:off x="8169100" y="4060227"/>
            <a:ext cx="821350" cy="829476"/>
          </a:xfrm>
          <a:prstGeom prst="rect">
            <a:avLst/>
          </a:prstGeom>
          <a:noFill/>
          <a:ln>
            <a:noFill/>
          </a:ln>
        </p:spPr>
      </p:pic>
      <p:pic>
        <p:nvPicPr>
          <p:cNvPr id="85" name="Google Shape;85;p16"/>
          <p:cNvPicPr preferRelativeResize="0"/>
          <p:nvPr/>
        </p:nvPicPr>
        <p:blipFill>
          <a:blip r:embed="rId4">
            <a:alphaModFix/>
          </a:blip>
          <a:stretch>
            <a:fillRect/>
          </a:stretch>
        </p:blipFill>
        <p:spPr>
          <a:xfrm>
            <a:off x="4069800" y="635925"/>
            <a:ext cx="4762500" cy="2857500"/>
          </a:xfrm>
          <a:prstGeom prst="rect">
            <a:avLst/>
          </a:prstGeom>
          <a:noFill/>
          <a:ln cap="flat" cmpd="sng" w="9525">
            <a:solidFill>
              <a:schemeClr val="dk2"/>
            </a:solidFill>
            <a:prstDash val="solid"/>
            <a:round/>
            <a:headEnd len="sm" w="sm" type="none"/>
            <a:tailEnd len="sm" w="sm" type="none"/>
          </a:ln>
        </p:spPr>
      </p:pic>
      <p:pic>
        <p:nvPicPr>
          <p:cNvPr id="86" name="Google Shape;86;p16"/>
          <p:cNvPicPr preferRelativeResize="0"/>
          <p:nvPr/>
        </p:nvPicPr>
        <p:blipFill>
          <a:blip r:embed="rId5">
            <a:alphaModFix/>
          </a:blip>
          <a:stretch>
            <a:fillRect/>
          </a:stretch>
        </p:blipFill>
        <p:spPr>
          <a:xfrm>
            <a:off x="636500" y="1404925"/>
            <a:ext cx="2623050" cy="3369425"/>
          </a:xfrm>
          <a:prstGeom prst="rect">
            <a:avLst/>
          </a:prstGeom>
          <a:noFill/>
          <a:ln cap="flat" cmpd="sng" w="9525">
            <a:solidFill>
              <a:schemeClr val="dk2"/>
            </a:solidFill>
            <a:prstDash val="solid"/>
            <a:round/>
            <a:headEnd len="sm" w="sm" type="none"/>
            <a:tailEnd len="sm" w="sm" type="none"/>
          </a:ln>
        </p:spPr>
      </p:pic>
      <p:pic>
        <p:nvPicPr>
          <p:cNvPr id="87" name="Google Shape;87;p16"/>
          <p:cNvPicPr preferRelativeResize="0"/>
          <p:nvPr/>
        </p:nvPicPr>
        <p:blipFill>
          <a:blip r:embed="rId6">
            <a:alphaModFix/>
          </a:blip>
          <a:stretch>
            <a:fillRect/>
          </a:stretch>
        </p:blipFill>
        <p:spPr>
          <a:xfrm>
            <a:off x="3632600" y="2571750"/>
            <a:ext cx="3196725" cy="2131150"/>
          </a:xfrm>
          <a:prstGeom prst="rect">
            <a:avLst/>
          </a:prstGeom>
          <a:noFill/>
          <a:ln cap="flat" cmpd="sng" w="9525">
            <a:solidFill>
              <a:schemeClr val="dk2"/>
            </a:solidFill>
            <a:prstDash val="solid"/>
            <a:round/>
            <a:headEnd len="sm" w="sm" type="none"/>
            <a:tailEnd len="sm" w="sm" type="none"/>
          </a:ln>
        </p:spPr>
      </p:pic>
      <p:pic>
        <p:nvPicPr>
          <p:cNvPr id="88" name="Google Shape;88;p16"/>
          <p:cNvPicPr preferRelativeResize="0"/>
          <p:nvPr/>
        </p:nvPicPr>
        <p:blipFill>
          <a:blip r:embed="rId7">
            <a:alphaModFix/>
          </a:blip>
          <a:stretch>
            <a:fillRect/>
          </a:stretch>
        </p:blipFill>
        <p:spPr>
          <a:xfrm>
            <a:off x="2708475" y="1176325"/>
            <a:ext cx="1600181" cy="213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8600" y="4434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a:t>
            </a:r>
            <a:endParaRPr/>
          </a:p>
        </p:txBody>
      </p:sp>
      <p:pic>
        <p:nvPicPr>
          <p:cNvPr id="94" name="Google Shape;94;p17"/>
          <p:cNvPicPr preferRelativeResize="0"/>
          <p:nvPr/>
        </p:nvPicPr>
        <p:blipFill>
          <a:blip r:embed="rId3">
            <a:alphaModFix/>
          </a:blip>
          <a:stretch>
            <a:fillRect/>
          </a:stretch>
        </p:blipFill>
        <p:spPr>
          <a:xfrm>
            <a:off x="8169100" y="4060234"/>
            <a:ext cx="821350" cy="829469"/>
          </a:xfrm>
          <a:prstGeom prst="rect">
            <a:avLst/>
          </a:prstGeom>
          <a:noFill/>
          <a:ln>
            <a:noFill/>
          </a:ln>
        </p:spPr>
      </p:pic>
      <p:grpSp>
        <p:nvGrpSpPr>
          <p:cNvPr id="95" name="Google Shape;95;p17"/>
          <p:cNvGrpSpPr/>
          <p:nvPr/>
        </p:nvGrpSpPr>
        <p:grpSpPr>
          <a:xfrm>
            <a:off x="4885300" y="1072510"/>
            <a:ext cx="3260702" cy="3499858"/>
            <a:chOff x="4882000" y="1219200"/>
            <a:chExt cx="3195200" cy="3357500"/>
          </a:xfrm>
        </p:grpSpPr>
        <p:pic>
          <p:nvPicPr>
            <p:cNvPr id="96" name="Google Shape;96;p17"/>
            <p:cNvPicPr preferRelativeResize="0"/>
            <p:nvPr/>
          </p:nvPicPr>
          <p:blipFill>
            <a:blip r:embed="rId4">
              <a:alphaModFix/>
            </a:blip>
            <a:stretch>
              <a:fillRect/>
            </a:stretch>
          </p:blipFill>
          <p:spPr>
            <a:xfrm>
              <a:off x="4882000" y="1219200"/>
              <a:ext cx="3195200" cy="3357500"/>
            </a:xfrm>
            <a:prstGeom prst="rect">
              <a:avLst/>
            </a:prstGeom>
            <a:noFill/>
            <a:ln>
              <a:noFill/>
            </a:ln>
          </p:spPr>
        </p:pic>
        <p:sp>
          <p:nvSpPr>
            <p:cNvPr id="97" name="Google Shape;97;p17"/>
            <p:cNvSpPr txBox="1"/>
            <p:nvPr/>
          </p:nvSpPr>
          <p:spPr>
            <a:xfrm>
              <a:off x="5000100" y="1752600"/>
              <a:ext cx="6387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fake </a:t>
              </a:r>
              <a:endParaRPr>
                <a:solidFill>
                  <a:schemeClr val="lt1"/>
                </a:solidFill>
                <a:latin typeface="Source Sans Pro"/>
                <a:ea typeface="Source Sans Pro"/>
                <a:cs typeface="Source Sans Pro"/>
                <a:sym typeface="Source Sans Pro"/>
              </a:endParaRPr>
            </a:p>
          </p:txBody>
        </p:sp>
        <p:sp>
          <p:nvSpPr>
            <p:cNvPr id="98" name="Google Shape;98;p17"/>
            <p:cNvSpPr txBox="1"/>
            <p:nvPr/>
          </p:nvSpPr>
          <p:spPr>
            <a:xfrm>
              <a:off x="5638800" y="1981200"/>
              <a:ext cx="14415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manipulation</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p:txBody>
        </p:sp>
        <p:sp>
          <p:nvSpPr>
            <p:cNvPr id="99" name="Google Shape;99;p17"/>
            <p:cNvSpPr txBox="1"/>
            <p:nvPr/>
          </p:nvSpPr>
          <p:spPr>
            <a:xfrm>
              <a:off x="6066900" y="3276600"/>
              <a:ext cx="6387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bias</a:t>
              </a:r>
              <a:endParaRPr>
                <a:solidFill>
                  <a:schemeClr val="lt1"/>
                </a:solidFill>
                <a:latin typeface="Source Sans Pro"/>
                <a:ea typeface="Source Sans Pro"/>
                <a:cs typeface="Source Sans Pro"/>
                <a:sym typeface="Source Sans Pro"/>
              </a:endParaRPr>
            </a:p>
          </p:txBody>
        </p:sp>
      </p:grpSp>
      <p:pic>
        <p:nvPicPr>
          <p:cNvPr id="100" name="Google Shape;100;p17"/>
          <p:cNvPicPr preferRelativeResize="0"/>
          <p:nvPr/>
        </p:nvPicPr>
        <p:blipFill rotWithShape="1">
          <a:blip r:embed="rId5">
            <a:alphaModFix/>
          </a:blip>
          <a:srcRect b="31680" l="0" r="0" t="13289"/>
          <a:stretch/>
        </p:blipFill>
        <p:spPr>
          <a:xfrm>
            <a:off x="3625925" y="3735548"/>
            <a:ext cx="1236275" cy="839869"/>
          </a:xfrm>
          <a:prstGeom prst="rect">
            <a:avLst/>
          </a:prstGeom>
          <a:noFill/>
          <a:ln>
            <a:noFill/>
          </a:ln>
        </p:spPr>
      </p:pic>
      <p:pic>
        <p:nvPicPr>
          <p:cNvPr id="101" name="Google Shape;101;p17"/>
          <p:cNvPicPr preferRelativeResize="0"/>
          <p:nvPr/>
        </p:nvPicPr>
        <p:blipFill rotWithShape="1">
          <a:blip r:embed="rId6">
            <a:alphaModFix/>
          </a:blip>
          <a:srcRect b="13703" l="0" r="0" t="0"/>
          <a:stretch/>
        </p:blipFill>
        <p:spPr>
          <a:xfrm>
            <a:off x="668775" y="1302496"/>
            <a:ext cx="2218125" cy="1613560"/>
          </a:xfrm>
          <a:prstGeom prst="rect">
            <a:avLst/>
          </a:prstGeom>
          <a:noFill/>
          <a:ln cap="flat" cmpd="sng" w="9525">
            <a:solidFill>
              <a:schemeClr val="dk2"/>
            </a:solidFill>
            <a:prstDash val="solid"/>
            <a:round/>
            <a:headEnd len="sm" w="sm" type="none"/>
            <a:tailEnd len="sm" w="sm" type="none"/>
          </a:ln>
        </p:spPr>
      </p:pic>
      <p:pic>
        <p:nvPicPr>
          <p:cNvPr id="102" name="Google Shape;102;p17"/>
          <p:cNvPicPr preferRelativeResize="0"/>
          <p:nvPr/>
        </p:nvPicPr>
        <p:blipFill>
          <a:blip r:embed="rId7">
            <a:alphaModFix/>
          </a:blip>
          <a:stretch>
            <a:fillRect/>
          </a:stretch>
        </p:blipFill>
        <p:spPr>
          <a:xfrm>
            <a:off x="3944963" y="1329194"/>
            <a:ext cx="368412" cy="2289869"/>
          </a:xfrm>
          <a:prstGeom prst="rect">
            <a:avLst/>
          </a:prstGeom>
          <a:noFill/>
          <a:ln>
            <a:noFill/>
          </a:ln>
        </p:spPr>
      </p:pic>
      <p:pic>
        <p:nvPicPr>
          <p:cNvPr id="103" name="Google Shape;103;p17"/>
          <p:cNvPicPr preferRelativeResize="0"/>
          <p:nvPr/>
        </p:nvPicPr>
        <p:blipFill>
          <a:blip r:embed="rId8">
            <a:alphaModFix/>
          </a:blip>
          <a:stretch>
            <a:fillRect/>
          </a:stretch>
        </p:blipFill>
        <p:spPr>
          <a:xfrm>
            <a:off x="1961750" y="1069455"/>
            <a:ext cx="1771923" cy="1073676"/>
          </a:xfrm>
          <a:prstGeom prst="rect">
            <a:avLst/>
          </a:prstGeom>
          <a:noFill/>
          <a:ln cap="flat" cmpd="sng" w="9525">
            <a:solidFill>
              <a:schemeClr val="dk2"/>
            </a:solidFill>
            <a:prstDash val="solid"/>
            <a:round/>
            <a:headEnd len="sm" w="sm" type="none"/>
            <a:tailEnd len="sm" w="sm" type="none"/>
          </a:ln>
        </p:spPr>
      </p:pic>
      <p:pic>
        <p:nvPicPr>
          <p:cNvPr id="104" name="Google Shape;104;p17"/>
          <p:cNvPicPr preferRelativeResize="0"/>
          <p:nvPr/>
        </p:nvPicPr>
        <p:blipFill>
          <a:blip r:embed="rId9">
            <a:alphaModFix/>
          </a:blip>
          <a:stretch>
            <a:fillRect/>
          </a:stretch>
        </p:blipFill>
        <p:spPr>
          <a:xfrm>
            <a:off x="2110175" y="2458882"/>
            <a:ext cx="1236275" cy="2096239"/>
          </a:xfrm>
          <a:prstGeom prst="rect">
            <a:avLst/>
          </a:prstGeom>
          <a:noFill/>
          <a:ln cap="flat" cmpd="sng" w="9525">
            <a:solidFill>
              <a:schemeClr val="dk2"/>
            </a:solidFill>
            <a:prstDash val="solid"/>
            <a:round/>
            <a:headEnd len="sm" w="sm" type="none"/>
            <a:tailEnd len="sm" w="sm" type="none"/>
          </a:ln>
        </p:spPr>
      </p:pic>
      <p:pic>
        <p:nvPicPr>
          <p:cNvPr id="105" name="Google Shape;105;p17"/>
          <p:cNvPicPr preferRelativeResize="0"/>
          <p:nvPr/>
        </p:nvPicPr>
        <p:blipFill>
          <a:blip r:embed="rId10">
            <a:alphaModFix/>
          </a:blip>
          <a:stretch>
            <a:fillRect/>
          </a:stretch>
        </p:blipFill>
        <p:spPr>
          <a:xfrm>
            <a:off x="793999" y="2543252"/>
            <a:ext cx="1167750" cy="192750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Users</a:t>
            </a:r>
            <a:endParaRPr/>
          </a:p>
        </p:txBody>
      </p:sp>
      <p:pic>
        <p:nvPicPr>
          <p:cNvPr id="111" name="Google Shape;111;p18"/>
          <p:cNvPicPr preferRelativeResize="0"/>
          <p:nvPr/>
        </p:nvPicPr>
        <p:blipFill>
          <a:blip r:embed="rId3">
            <a:alphaModFix/>
          </a:blip>
          <a:stretch>
            <a:fillRect/>
          </a:stretch>
        </p:blipFill>
        <p:spPr>
          <a:xfrm>
            <a:off x="8169100" y="4060227"/>
            <a:ext cx="821350" cy="829476"/>
          </a:xfrm>
          <a:prstGeom prst="rect">
            <a:avLst/>
          </a:prstGeom>
          <a:noFill/>
          <a:ln>
            <a:noFill/>
          </a:ln>
        </p:spPr>
      </p:pic>
      <p:pic>
        <p:nvPicPr>
          <p:cNvPr id="112" name="Google Shape;112;p18"/>
          <p:cNvPicPr preferRelativeResize="0"/>
          <p:nvPr/>
        </p:nvPicPr>
        <p:blipFill>
          <a:blip r:embed="rId4">
            <a:alphaModFix/>
          </a:blip>
          <a:stretch>
            <a:fillRect/>
          </a:stretch>
        </p:blipFill>
        <p:spPr>
          <a:xfrm>
            <a:off x="434401" y="1564250"/>
            <a:ext cx="2400150" cy="2000137"/>
          </a:xfrm>
          <a:prstGeom prst="rect">
            <a:avLst/>
          </a:prstGeom>
          <a:noFill/>
          <a:ln cap="flat" cmpd="sng" w="9525">
            <a:solidFill>
              <a:schemeClr val="dk2"/>
            </a:solidFill>
            <a:prstDash val="solid"/>
            <a:round/>
            <a:headEnd len="sm" w="sm" type="none"/>
            <a:tailEnd len="sm" w="sm" type="none"/>
          </a:ln>
        </p:spPr>
      </p:pic>
      <p:pic>
        <p:nvPicPr>
          <p:cNvPr id="113" name="Google Shape;113;p18"/>
          <p:cNvPicPr preferRelativeResize="0"/>
          <p:nvPr/>
        </p:nvPicPr>
        <p:blipFill>
          <a:blip r:embed="rId5">
            <a:alphaModFix/>
          </a:blip>
          <a:stretch>
            <a:fillRect/>
          </a:stretch>
        </p:blipFill>
        <p:spPr>
          <a:xfrm>
            <a:off x="3259337" y="1564250"/>
            <a:ext cx="2400150" cy="2000129"/>
          </a:xfrm>
          <a:prstGeom prst="rect">
            <a:avLst/>
          </a:prstGeom>
          <a:noFill/>
          <a:ln cap="flat" cmpd="sng" w="9525">
            <a:solidFill>
              <a:schemeClr val="dk2"/>
            </a:solidFill>
            <a:prstDash val="solid"/>
            <a:round/>
            <a:headEnd len="sm" w="sm" type="none"/>
            <a:tailEnd len="sm" w="sm" type="none"/>
          </a:ln>
        </p:spPr>
      </p:pic>
      <p:pic>
        <p:nvPicPr>
          <p:cNvPr id="114" name="Google Shape;114;p18"/>
          <p:cNvPicPr preferRelativeResize="0"/>
          <p:nvPr/>
        </p:nvPicPr>
        <p:blipFill>
          <a:blip r:embed="rId6">
            <a:alphaModFix/>
          </a:blip>
          <a:stretch>
            <a:fillRect/>
          </a:stretch>
        </p:blipFill>
        <p:spPr>
          <a:xfrm>
            <a:off x="6084275" y="1564263"/>
            <a:ext cx="2400150" cy="2000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Process</a:t>
            </a:r>
            <a:endParaRPr/>
          </a:p>
        </p:txBody>
      </p:sp>
      <p:pic>
        <p:nvPicPr>
          <p:cNvPr id="120" name="Google Shape;120;p19"/>
          <p:cNvPicPr preferRelativeResize="0"/>
          <p:nvPr/>
        </p:nvPicPr>
        <p:blipFill>
          <a:blip r:embed="rId3">
            <a:alphaModFix/>
          </a:blip>
          <a:stretch>
            <a:fillRect/>
          </a:stretch>
        </p:blipFill>
        <p:spPr>
          <a:xfrm>
            <a:off x="8169100" y="4060227"/>
            <a:ext cx="821350" cy="829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Sentimentalists form!</a:t>
            </a:r>
            <a:endParaRPr/>
          </a:p>
        </p:txBody>
      </p:sp>
      <p:pic>
        <p:nvPicPr>
          <p:cNvPr id="126" name="Google Shape;126;p20"/>
          <p:cNvPicPr preferRelativeResize="0"/>
          <p:nvPr/>
        </p:nvPicPr>
        <p:blipFill>
          <a:blip r:embed="rId3">
            <a:alphaModFix/>
          </a:blip>
          <a:stretch>
            <a:fillRect/>
          </a:stretch>
        </p:blipFill>
        <p:spPr>
          <a:xfrm>
            <a:off x="8169100" y="4060227"/>
            <a:ext cx="821350" cy="829476"/>
          </a:xfrm>
          <a:prstGeom prst="rect">
            <a:avLst/>
          </a:prstGeom>
          <a:noFill/>
          <a:ln>
            <a:noFill/>
          </a:ln>
        </p:spPr>
      </p:pic>
      <p:pic>
        <p:nvPicPr>
          <p:cNvPr id="127" name="Google Shape;127;p20"/>
          <p:cNvPicPr preferRelativeResize="0"/>
          <p:nvPr/>
        </p:nvPicPr>
        <p:blipFill>
          <a:blip r:embed="rId4">
            <a:alphaModFix/>
          </a:blip>
          <a:stretch>
            <a:fillRect/>
          </a:stretch>
        </p:blipFill>
        <p:spPr>
          <a:xfrm>
            <a:off x="521225" y="1328775"/>
            <a:ext cx="4240525" cy="2442576"/>
          </a:xfrm>
          <a:prstGeom prst="rect">
            <a:avLst/>
          </a:prstGeom>
          <a:noFill/>
          <a:ln cap="flat" cmpd="sng" w="9525">
            <a:solidFill>
              <a:srgbClr val="000000"/>
            </a:solidFill>
            <a:prstDash val="solid"/>
            <a:round/>
            <a:headEnd len="sm" w="sm" type="none"/>
            <a:tailEnd len="sm" w="sm" type="none"/>
          </a:ln>
        </p:spPr>
      </p:pic>
      <p:grpSp>
        <p:nvGrpSpPr>
          <p:cNvPr id="128" name="Google Shape;128;p20"/>
          <p:cNvGrpSpPr/>
          <p:nvPr/>
        </p:nvGrpSpPr>
        <p:grpSpPr>
          <a:xfrm>
            <a:off x="5727924" y="445017"/>
            <a:ext cx="3074401" cy="3080934"/>
            <a:chOff x="5727924" y="445017"/>
            <a:chExt cx="3074401" cy="3080934"/>
          </a:xfrm>
        </p:grpSpPr>
        <p:pic>
          <p:nvPicPr>
            <p:cNvPr id="129" name="Google Shape;129;p20"/>
            <p:cNvPicPr preferRelativeResize="0"/>
            <p:nvPr/>
          </p:nvPicPr>
          <p:blipFill>
            <a:blip r:embed="rId5">
              <a:alphaModFix/>
            </a:blip>
            <a:stretch>
              <a:fillRect/>
            </a:stretch>
          </p:blipFill>
          <p:spPr>
            <a:xfrm>
              <a:off x="5727925" y="445019"/>
              <a:ext cx="1537200" cy="1540457"/>
            </a:xfrm>
            <a:prstGeom prst="rect">
              <a:avLst/>
            </a:prstGeom>
            <a:noFill/>
            <a:ln>
              <a:noFill/>
            </a:ln>
          </p:spPr>
        </p:pic>
        <p:pic>
          <p:nvPicPr>
            <p:cNvPr id="130" name="Google Shape;130;p20"/>
            <p:cNvPicPr preferRelativeResize="0"/>
            <p:nvPr/>
          </p:nvPicPr>
          <p:blipFill>
            <a:blip r:embed="rId6">
              <a:alphaModFix/>
            </a:blip>
            <a:stretch>
              <a:fillRect/>
            </a:stretch>
          </p:blipFill>
          <p:spPr>
            <a:xfrm>
              <a:off x="7265125" y="1985482"/>
              <a:ext cx="1537200" cy="1540457"/>
            </a:xfrm>
            <a:prstGeom prst="rect">
              <a:avLst/>
            </a:prstGeom>
            <a:noFill/>
            <a:ln>
              <a:noFill/>
            </a:ln>
          </p:spPr>
        </p:pic>
        <p:pic>
          <p:nvPicPr>
            <p:cNvPr id="131" name="Google Shape;131;p20"/>
            <p:cNvPicPr preferRelativeResize="0"/>
            <p:nvPr/>
          </p:nvPicPr>
          <p:blipFill>
            <a:blip r:embed="rId7">
              <a:alphaModFix/>
            </a:blip>
            <a:stretch>
              <a:fillRect/>
            </a:stretch>
          </p:blipFill>
          <p:spPr>
            <a:xfrm>
              <a:off x="7265125" y="445017"/>
              <a:ext cx="1537200" cy="1540457"/>
            </a:xfrm>
            <a:prstGeom prst="rect">
              <a:avLst/>
            </a:prstGeom>
            <a:noFill/>
            <a:ln>
              <a:noFill/>
            </a:ln>
          </p:spPr>
        </p:pic>
        <p:pic>
          <p:nvPicPr>
            <p:cNvPr id="132" name="Google Shape;132;p20"/>
            <p:cNvPicPr preferRelativeResize="0"/>
            <p:nvPr/>
          </p:nvPicPr>
          <p:blipFill>
            <a:blip r:embed="rId8">
              <a:alphaModFix/>
            </a:blip>
            <a:stretch>
              <a:fillRect/>
            </a:stretch>
          </p:blipFill>
          <p:spPr>
            <a:xfrm>
              <a:off x="5727924" y="1985475"/>
              <a:ext cx="1537210" cy="1540476"/>
            </a:xfrm>
            <a:prstGeom prst="rect">
              <a:avLst/>
            </a:prstGeom>
            <a:noFill/>
            <a:ln>
              <a:noFill/>
            </a:ln>
          </p:spPr>
        </p:pic>
      </p:grpSp>
      <p:pic>
        <p:nvPicPr>
          <p:cNvPr id="133" name="Google Shape;133;p20"/>
          <p:cNvPicPr preferRelativeResize="0"/>
          <p:nvPr/>
        </p:nvPicPr>
        <p:blipFill rotWithShape="1">
          <a:blip r:embed="rId9">
            <a:alphaModFix/>
          </a:blip>
          <a:srcRect b="15072" l="0" r="25871" t="15880"/>
          <a:stretch/>
        </p:blipFill>
        <p:spPr>
          <a:xfrm>
            <a:off x="2654378" y="2737316"/>
            <a:ext cx="3562498" cy="20237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Ideas and Planning</a:t>
            </a:r>
            <a:endParaRPr/>
          </a:p>
        </p:txBody>
      </p:sp>
      <p:pic>
        <p:nvPicPr>
          <p:cNvPr id="139" name="Google Shape;139;p21"/>
          <p:cNvPicPr preferRelativeResize="0"/>
          <p:nvPr/>
        </p:nvPicPr>
        <p:blipFill>
          <a:blip r:embed="rId3">
            <a:alphaModFix/>
          </a:blip>
          <a:stretch>
            <a:fillRect/>
          </a:stretch>
        </p:blipFill>
        <p:spPr>
          <a:xfrm>
            <a:off x="8169100" y="4060227"/>
            <a:ext cx="821350" cy="829476"/>
          </a:xfrm>
          <a:prstGeom prst="rect">
            <a:avLst/>
          </a:prstGeom>
          <a:noFill/>
          <a:ln>
            <a:noFill/>
          </a:ln>
        </p:spPr>
      </p:pic>
      <p:sp>
        <p:nvSpPr>
          <p:cNvPr id="140" name="Google Shape;140;p21"/>
          <p:cNvSpPr txBox="1"/>
          <p:nvPr/>
        </p:nvSpPr>
        <p:spPr>
          <a:xfrm>
            <a:off x="319450" y="1288700"/>
            <a:ext cx="8308800" cy="25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41" name="Google Shape;141;p21"/>
          <p:cNvPicPr preferRelativeResize="0"/>
          <p:nvPr/>
        </p:nvPicPr>
        <p:blipFill>
          <a:blip r:embed="rId4">
            <a:alphaModFix/>
          </a:blip>
          <a:stretch>
            <a:fillRect/>
          </a:stretch>
        </p:blipFill>
        <p:spPr>
          <a:xfrm>
            <a:off x="5114517" y="3488105"/>
            <a:ext cx="2410450" cy="1450327"/>
          </a:xfrm>
          <a:prstGeom prst="rect">
            <a:avLst/>
          </a:prstGeom>
          <a:noFill/>
          <a:ln cap="flat" cmpd="sng" w="9525">
            <a:solidFill>
              <a:srgbClr val="000000"/>
            </a:solidFill>
            <a:prstDash val="solid"/>
            <a:round/>
            <a:headEnd len="sm" w="sm" type="none"/>
            <a:tailEnd len="sm" w="sm" type="none"/>
          </a:ln>
        </p:spPr>
      </p:pic>
      <p:pic>
        <p:nvPicPr>
          <p:cNvPr id="142" name="Google Shape;142;p21"/>
          <p:cNvPicPr preferRelativeResize="0"/>
          <p:nvPr/>
        </p:nvPicPr>
        <p:blipFill>
          <a:blip r:embed="rId5">
            <a:alphaModFix/>
          </a:blip>
          <a:stretch>
            <a:fillRect/>
          </a:stretch>
        </p:blipFill>
        <p:spPr>
          <a:xfrm>
            <a:off x="5675204" y="2694025"/>
            <a:ext cx="1957101" cy="837004"/>
          </a:xfrm>
          <a:prstGeom prst="rect">
            <a:avLst/>
          </a:prstGeom>
          <a:noFill/>
          <a:ln cap="flat" cmpd="sng" w="9525">
            <a:solidFill>
              <a:srgbClr val="000000"/>
            </a:solidFill>
            <a:prstDash val="solid"/>
            <a:round/>
            <a:headEnd len="sm" w="sm" type="none"/>
            <a:tailEnd len="sm" w="sm" type="none"/>
          </a:ln>
        </p:spPr>
      </p:pic>
      <p:pic>
        <p:nvPicPr>
          <p:cNvPr id="143" name="Google Shape;143;p21"/>
          <p:cNvPicPr preferRelativeResize="0"/>
          <p:nvPr/>
        </p:nvPicPr>
        <p:blipFill>
          <a:blip r:embed="rId6">
            <a:alphaModFix/>
          </a:blip>
          <a:stretch>
            <a:fillRect/>
          </a:stretch>
        </p:blipFill>
        <p:spPr>
          <a:xfrm>
            <a:off x="2625330" y="3946996"/>
            <a:ext cx="1562616" cy="1055920"/>
          </a:xfrm>
          <a:prstGeom prst="rect">
            <a:avLst/>
          </a:prstGeom>
          <a:noFill/>
          <a:ln cap="flat" cmpd="sng" w="9525">
            <a:solidFill>
              <a:srgbClr val="000000"/>
            </a:solidFill>
            <a:prstDash val="solid"/>
            <a:round/>
            <a:headEnd len="sm" w="sm" type="none"/>
            <a:tailEnd len="sm" w="sm" type="none"/>
          </a:ln>
        </p:spPr>
      </p:pic>
      <p:pic>
        <p:nvPicPr>
          <p:cNvPr id="144" name="Google Shape;144;p21"/>
          <p:cNvPicPr preferRelativeResize="0"/>
          <p:nvPr/>
        </p:nvPicPr>
        <p:blipFill>
          <a:blip r:embed="rId7">
            <a:alphaModFix/>
          </a:blip>
          <a:stretch>
            <a:fillRect/>
          </a:stretch>
        </p:blipFill>
        <p:spPr>
          <a:xfrm>
            <a:off x="319443" y="2338575"/>
            <a:ext cx="1505381" cy="2547299"/>
          </a:xfrm>
          <a:prstGeom prst="rect">
            <a:avLst/>
          </a:prstGeom>
          <a:noFill/>
          <a:ln cap="flat" cmpd="sng" w="9525">
            <a:solidFill>
              <a:srgbClr val="000000"/>
            </a:solidFill>
            <a:prstDash val="solid"/>
            <a:round/>
            <a:headEnd len="sm" w="sm" type="none"/>
            <a:tailEnd len="sm" w="sm" type="none"/>
          </a:ln>
        </p:spPr>
      </p:pic>
      <p:pic>
        <p:nvPicPr>
          <p:cNvPr id="145" name="Google Shape;145;p21"/>
          <p:cNvPicPr preferRelativeResize="0"/>
          <p:nvPr/>
        </p:nvPicPr>
        <p:blipFill>
          <a:blip r:embed="rId8">
            <a:alphaModFix/>
          </a:blip>
          <a:stretch>
            <a:fillRect/>
          </a:stretch>
        </p:blipFill>
        <p:spPr>
          <a:xfrm>
            <a:off x="745750" y="1282028"/>
            <a:ext cx="2806181" cy="1450325"/>
          </a:xfrm>
          <a:prstGeom prst="rect">
            <a:avLst/>
          </a:prstGeom>
          <a:noFill/>
          <a:ln cap="flat" cmpd="sng" w="9525">
            <a:solidFill>
              <a:srgbClr val="000000"/>
            </a:solidFill>
            <a:prstDash val="solid"/>
            <a:round/>
            <a:headEnd len="sm" w="sm" type="none"/>
            <a:tailEnd len="sm" w="sm" type="none"/>
          </a:ln>
        </p:spPr>
      </p:pic>
      <p:pic>
        <p:nvPicPr>
          <p:cNvPr id="146" name="Google Shape;146;p21"/>
          <p:cNvPicPr preferRelativeResize="0"/>
          <p:nvPr/>
        </p:nvPicPr>
        <p:blipFill>
          <a:blip r:embed="rId9">
            <a:alphaModFix/>
          </a:blip>
          <a:stretch>
            <a:fillRect/>
          </a:stretch>
        </p:blipFill>
        <p:spPr>
          <a:xfrm>
            <a:off x="2817372" y="1910991"/>
            <a:ext cx="1562612" cy="1193452"/>
          </a:xfrm>
          <a:prstGeom prst="rect">
            <a:avLst/>
          </a:prstGeom>
          <a:noFill/>
          <a:ln cap="flat" cmpd="sng" w="9525">
            <a:solidFill>
              <a:srgbClr val="000000"/>
            </a:solidFill>
            <a:prstDash val="solid"/>
            <a:round/>
            <a:headEnd len="sm" w="sm" type="none"/>
            <a:tailEnd len="sm" w="sm" type="none"/>
          </a:ln>
        </p:spPr>
      </p:pic>
      <p:pic>
        <p:nvPicPr>
          <p:cNvPr id="147" name="Google Shape;147;p21"/>
          <p:cNvPicPr preferRelativeResize="0"/>
          <p:nvPr/>
        </p:nvPicPr>
        <p:blipFill>
          <a:blip r:embed="rId10">
            <a:alphaModFix/>
          </a:blip>
          <a:stretch>
            <a:fillRect/>
          </a:stretch>
        </p:blipFill>
        <p:spPr>
          <a:xfrm>
            <a:off x="1269937" y="2884618"/>
            <a:ext cx="1757797" cy="1579433"/>
          </a:xfrm>
          <a:prstGeom prst="rect">
            <a:avLst/>
          </a:prstGeom>
          <a:noFill/>
          <a:ln cap="flat" cmpd="sng" w="9525">
            <a:solidFill>
              <a:srgbClr val="000000"/>
            </a:solidFill>
            <a:prstDash val="solid"/>
            <a:round/>
            <a:headEnd len="sm" w="sm" type="none"/>
            <a:tailEnd len="sm" w="sm" type="none"/>
          </a:ln>
        </p:spPr>
      </p:pic>
      <p:pic>
        <p:nvPicPr>
          <p:cNvPr id="148" name="Google Shape;148;p21"/>
          <p:cNvPicPr preferRelativeResize="0"/>
          <p:nvPr/>
        </p:nvPicPr>
        <p:blipFill>
          <a:blip r:embed="rId11">
            <a:alphaModFix/>
          </a:blip>
          <a:stretch>
            <a:fillRect/>
          </a:stretch>
        </p:blipFill>
        <p:spPr>
          <a:xfrm>
            <a:off x="5766075" y="702200"/>
            <a:ext cx="3224381" cy="1687750"/>
          </a:xfrm>
          <a:prstGeom prst="rect">
            <a:avLst/>
          </a:prstGeom>
          <a:noFill/>
          <a:ln cap="flat" cmpd="sng" w="9525">
            <a:solidFill>
              <a:srgbClr val="000000"/>
            </a:solidFill>
            <a:prstDash val="solid"/>
            <a:round/>
            <a:headEnd len="sm" w="sm" type="none"/>
            <a:tailEnd len="sm" w="sm" type="none"/>
          </a:ln>
        </p:spPr>
      </p:pic>
      <p:pic>
        <p:nvPicPr>
          <p:cNvPr id="149" name="Google Shape;149;p21"/>
          <p:cNvPicPr preferRelativeResize="0"/>
          <p:nvPr/>
        </p:nvPicPr>
        <p:blipFill>
          <a:blip r:embed="rId12">
            <a:alphaModFix/>
          </a:blip>
          <a:stretch>
            <a:fillRect/>
          </a:stretch>
        </p:blipFill>
        <p:spPr>
          <a:xfrm>
            <a:off x="3932350" y="1044600"/>
            <a:ext cx="2271427" cy="1687759"/>
          </a:xfrm>
          <a:prstGeom prst="rect">
            <a:avLst/>
          </a:prstGeom>
          <a:noFill/>
          <a:ln cap="flat" cmpd="sng" w="9525">
            <a:solidFill>
              <a:srgbClr val="000000"/>
            </a:solidFill>
            <a:prstDash val="solid"/>
            <a:round/>
            <a:headEnd len="sm" w="sm" type="none"/>
            <a:tailEnd len="sm" w="sm" type="none"/>
          </a:ln>
        </p:spPr>
      </p:pic>
      <p:pic>
        <p:nvPicPr>
          <p:cNvPr id="150" name="Google Shape;150;p21"/>
          <p:cNvPicPr preferRelativeResize="0"/>
          <p:nvPr/>
        </p:nvPicPr>
        <p:blipFill>
          <a:blip r:embed="rId13">
            <a:alphaModFix/>
          </a:blip>
          <a:stretch>
            <a:fillRect/>
          </a:stretch>
        </p:blipFill>
        <p:spPr>
          <a:xfrm>
            <a:off x="4078330" y="2614726"/>
            <a:ext cx="1303749" cy="224187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